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4"/>
  </p:notesMasterIdLst>
  <p:sldIdLst>
    <p:sldId id="256" r:id="rId3"/>
  </p:sldIdLst>
  <p:sldSz cx="43891200" cy="3200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jQFpqr4jdFRkmDLgG+6LUavaEL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2" d="100"/>
          <a:sy n="22" d="100"/>
        </p:scale>
        <p:origin x="16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customschemas.google.com/relationships/presentationmetadata" Target="metadata"/><Relationship Id="rId2" Type="http://schemas.openxmlformats.org/officeDocument/2006/relationships/slideMaster" Target="slideMasters/slideMaster2.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1077913" y="685800"/>
            <a:ext cx="47021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3291840" y="5237694"/>
            <a:ext cx="37307520" cy="1114213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000"/>
              <a:buFont typeface="Calibri"/>
              <a:buNone/>
              <a:defRPr sz="2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5486400" y="16809511"/>
            <a:ext cx="32918400" cy="7726889"/>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667"/>
              </a:spcBef>
              <a:spcAft>
                <a:spcPts val="0"/>
              </a:spcAft>
              <a:buClr>
                <a:schemeClr val="dk1"/>
              </a:buClr>
              <a:buSzPts val="11200"/>
              <a:buNone/>
              <a:defRPr sz="11200"/>
            </a:lvl1pPr>
            <a:lvl2pPr lvl="1" algn="ctr">
              <a:lnSpc>
                <a:spcPct val="90000"/>
              </a:lnSpc>
              <a:spcBef>
                <a:spcPts val="2333"/>
              </a:spcBef>
              <a:spcAft>
                <a:spcPts val="0"/>
              </a:spcAft>
              <a:buClr>
                <a:schemeClr val="dk1"/>
              </a:buClr>
              <a:buSzPts val="9333"/>
              <a:buNone/>
              <a:defRPr sz="9333"/>
            </a:lvl2pPr>
            <a:lvl3pPr lvl="2" algn="ctr">
              <a:lnSpc>
                <a:spcPct val="90000"/>
              </a:lnSpc>
              <a:spcBef>
                <a:spcPts val="2333"/>
              </a:spcBef>
              <a:spcAft>
                <a:spcPts val="0"/>
              </a:spcAft>
              <a:buClr>
                <a:schemeClr val="dk1"/>
              </a:buClr>
              <a:buSzPts val="8400"/>
              <a:buNone/>
              <a:defRPr sz="8400"/>
            </a:lvl3pPr>
            <a:lvl4pPr lvl="3" algn="ctr">
              <a:lnSpc>
                <a:spcPct val="90000"/>
              </a:lnSpc>
              <a:spcBef>
                <a:spcPts val="2333"/>
              </a:spcBef>
              <a:spcAft>
                <a:spcPts val="0"/>
              </a:spcAft>
              <a:buClr>
                <a:schemeClr val="dk1"/>
              </a:buClr>
              <a:buSzPts val="7467"/>
              <a:buNone/>
              <a:defRPr sz="7467"/>
            </a:lvl4pPr>
            <a:lvl5pPr lvl="4" algn="ctr">
              <a:lnSpc>
                <a:spcPct val="90000"/>
              </a:lnSpc>
              <a:spcBef>
                <a:spcPts val="2333"/>
              </a:spcBef>
              <a:spcAft>
                <a:spcPts val="0"/>
              </a:spcAft>
              <a:buClr>
                <a:schemeClr val="dk1"/>
              </a:buClr>
              <a:buSzPts val="7467"/>
              <a:buNone/>
              <a:defRPr sz="7467"/>
            </a:lvl5pPr>
            <a:lvl6pPr lvl="5" algn="ctr">
              <a:lnSpc>
                <a:spcPct val="90000"/>
              </a:lnSpc>
              <a:spcBef>
                <a:spcPts val="2333"/>
              </a:spcBef>
              <a:spcAft>
                <a:spcPts val="0"/>
              </a:spcAft>
              <a:buClr>
                <a:schemeClr val="dk1"/>
              </a:buClr>
              <a:buSzPts val="7467"/>
              <a:buNone/>
              <a:defRPr sz="7467"/>
            </a:lvl6pPr>
            <a:lvl7pPr lvl="6" algn="ctr">
              <a:lnSpc>
                <a:spcPct val="90000"/>
              </a:lnSpc>
              <a:spcBef>
                <a:spcPts val="2333"/>
              </a:spcBef>
              <a:spcAft>
                <a:spcPts val="0"/>
              </a:spcAft>
              <a:buClr>
                <a:schemeClr val="dk1"/>
              </a:buClr>
              <a:buSzPts val="7467"/>
              <a:buNone/>
              <a:defRPr sz="7467"/>
            </a:lvl7pPr>
            <a:lvl8pPr lvl="7" algn="ctr">
              <a:lnSpc>
                <a:spcPct val="90000"/>
              </a:lnSpc>
              <a:spcBef>
                <a:spcPts val="2333"/>
              </a:spcBef>
              <a:spcAft>
                <a:spcPts val="0"/>
              </a:spcAft>
              <a:buClr>
                <a:schemeClr val="dk1"/>
              </a:buClr>
              <a:buSzPts val="7467"/>
              <a:buNone/>
              <a:defRPr sz="7467"/>
            </a:lvl8pPr>
            <a:lvl9pPr lvl="8" algn="ctr">
              <a:lnSpc>
                <a:spcPct val="90000"/>
              </a:lnSpc>
              <a:spcBef>
                <a:spcPts val="2333"/>
              </a:spcBef>
              <a:spcAft>
                <a:spcPts val="0"/>
              </a:spcAft>
              <a:buClr>
                <a:schemeClr val="dk1"/>
              </a:buClr>
              <a:buSzPts val="7467"/>
              <a:buNone/>
              <a:defRPr sz="7467"/>
            </a:lvl9pPr>
          </a:lstStyle>
          <a:p>
            <a:endParaRPr/>
          </a:p>
        </p:txBody>
      </p:sp>
      <p:sp>
        <p:nvSpPr>
          <p:cNvPr id="14" name="Google Shape;14;p13"/>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11792478" y="-255375"/>
            <a:ext cx="20306244"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22580706" y="10532852"/>
            <a:ext cx="27121911"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3378307" y="1343132"/>
            <a:ext cx="27121911"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COLUMN - 1">
  <p:cSld name="7 COLUMN - 1">
    <p:spTree>
      <p:nvGrpSpPr>
        <p:cNvPr id="1" name="Shape 8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7"/>
        <p:cNvGrpSpPr/>
        <p:nvPr/>
      </p:nvGrpSpPr>
      <p:grpSpPr>
        <a:xfrm>
          <a:off x="0" y="0"/>
          <a:ext cx="0" cy="0"/>
          <a:chOff x="0" y="0"/>
          <a:chExt cx="0" cy="0"/>
        </a:xfrm>
      </p:grpSpPr>
      <p:sp>
        <p:nvSpPr>
          <p:cNvPr id="88" name="Google Shape;88;p26"/>
          <p:cNvSpPr txBox="1">
            <a:spLocks noGrp="1"/>
          </p:cNvSpPr>
          <p:nvPr>
            <p:ph type="ctrTitle"/>
          </p:nvPr>
        </p:nvSpPr>
        <p:spPr>
          <a:xfrm>
            <a:off x="3291840" y="5237694"/>
            <a:ext cx="37307520" cy="1114213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000"/>
              <a:buFont typeface="Calibri"/>
              <a:buNone/>
              <a:defRPr sz="2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6"/>
          <p:cNvSpPr txBox="1">
            <a:spLocks noGrp="1"/>
          </p:cNvSpPr>
          <p:nvPr>
            <p:ph type="subTitle" idx="1"/>
          </p:nvPr>
        </p:nvSpPr>
        <p:spPr>
          <a:xfrm>
            <a:off x="5486400" y="16809511"/>
            <a:ext cx="32918400" cy="7726889"/>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667"/>
              </a:spcBef>
              <a:spcAft>
                <a:spcPts val="0"/>
              </a:spcAft>
              <a:buClr>
                <a:schemeClr val="dk1"/>
              </a:buClr>
              <a:buSzPts val="11200"/>
              <a:buNone/>
              <a:defRPr sz="11200"/>
            </a:lvl1pPr>
            <a:lvl2pPr lvl="1" algn="ctr">
              <a:lnSpc>
                <a:spcPct val="90000"/>
              </a:lnSpc>
              <a:spcBef>
                <a:spcPts val="2333"/>
              </a:spcBef>
              <a:spcAft>
                <a:spcPts val="0"/>
              </a:spcAft>
              <a:buClr>
                <a:schemeClr val="dk1"/>
              </a:buClr>
              <a:buSzPts val="9333"/>
              <a:buNone/>
              <a:defRPr sz="9333"/>
            </a:lvl2pPr>
            <a:lvl3pPr lvl="2" algn="ctr">
              <a:lnSpc>
                <a:spcPct val="90000"/>
              </a:lnSpc>
              <a:spcBef>
                <a:spcPts val="2333"/>
              </a:spcBef>
              <a:spcAft>
                <a:spcPts val="0"/>
              </a:spcAft>
              <a:buClr>
                <a:schemeClr val="dk1"/>
              </a:buClr>
              <a:buSzPts val="8400"/>
              <a:buNone/>
              <a:defRPr sz="8400"/>
            </a:lvl3pPr>
            <a:lvl4pPr lvl="3" algn="ctr">
              <a:lnSpc>
                <a:spcPct val="90000"/>
              </a:lnSpc>
              <a:spcBef>
                <a:spcPts val="2333"/>
              </a:spcBef>
              <a:spcAft>
                <a:spcPts val="0"/>
              </a:spcAft>
              <a:buClr>
                <a:schemeClr val="dk1"/>
              </a:buClr>
              <a:buSzPts val="7467"/>
              <a:buNone/>
              <a:defRPr sz="7467"/>
            </a:lvl4pPr>
            <a:lvl5pPr lvl="4" algn="ctr">
              <a:lnSpc>
                <a:spcPct val="90000"/>
              </a:lnSpc>
              <a:spcBef>
                <a:spcPts val="2333"/>
              </a:spcBef>
              <a:spcAft>
                <a:spcPts val="0"/>
              </a:spcAft>
              <a:buClr>
                <a:schemeClr val="dk1"/>
              </a:buClr>
              <a:buSzPts val="7467"/>
              <a:buNone/>
              <a:defRPr sz="7467"/>
            </a:lvl5pPr>
            <a:lvl6pPr lvl="5" algn="ctr">
              <a:lnSpc>
                <a:spcPct val="90000"/>
              </a:lnSpc>
              <a:spcBef>
                <a:spcPts val="2333"/>
              </a:spcBef>
              <a:spcAft>
                <a:spcPts val="0"/>
              </a:spcAft>
              <a:buClr>
                <a:schemeClr val="dk1"/>
              </a:buClr>
              <a:buSzPts val="7467"/>
              <a:buNone/>
              <a:defRPr sz="7467"/>
            </a:lvl6pPr>
            <a:lvl7pPr lvl="6" algn="ctr">
              <a:lnSpc>
                <a:spcPct val="90000"/>
              </a:lnSpc>
              <a:spcBef>
                <a:spcPts val="2333"/>
              </a:spcBef>
              <a:spcAft>
                <a:spcPts val="0"/>
              </a:spcAft>
              <a:buClr>
                <a:schemeClr val="dk1"/>
              </a:buClr>
              <a:buSzPts val="7467"/>
              <a:buNone/>
              <a:defRPr sz="7467"/>
            </a:lvl7pPr>
            <a:lvl8pPr lvl="7" algn="ctr">
              <a:lnSpc>
                <a:spcPct val="90000"/>
              </a:lnSpc>
              <a:spcBef>
                <a:spcPts val="2333"/>
              </a:spcBef>
              <a:spcAft>
                <a:spcPts val="0"/>
              </a:spcAft>
              <a:buClr>
                <a:schemeClr val="dk1"/>
              </a:buClr>
              <a:buSzPts val="7467"/>
              <a:buNone/>
              <a:defRPr sz="7467"/>
            </a:lvl8pPr>
            <a:lvl9pPr lvl="8" algn="ctr">
              <a:lnSpc>
                <a:spcPct val="90000"/>
              </a:lnSpc>
              <a:spcBef>
                <a:spcPts val="2333"/>
              </a:spcBef>
              <a:spcAft>
                <a:spcPts val="0"/>
              </a:spcAft>
              <a:buClr>
                <a:schemeClr val="dk1"/>
              </a:buClr>
              <a:buSzPts val="7467"/>
              <a:buNone/>
              <a:defRPr sz="7467"/>
            </a:lvl9pPr>
          </a:lstStyle>
          <a:p>
            <a:endParaRPr/>
          </a:p>
        </p:txBody>
      </p:sp>
      <p:sp>
        <p:nvSpPr>
          <p:cNvPr id="90" name="Google Shape;90;p26"/>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6"/>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6"/>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3"/>
        <p:cNvGrpSpPr/>
        <p:nvPr/>
      </p:nvGrpSpPr>
      <p:grpSpPr>
        <a:xfrm>
          <a:off x="0" y="0"/>
          <a:ext cx="0" cy="0"/>
          <a:chOff x="0" y="0"/>
          <a:chExt cx="0" cy="0"/>
        </a:xfrm>
      </p:grpSpPr>
      <p:sp>
        <p:nvSpPr>
          <p:cNvPr id="94" name="Google Shape;94;p27"/>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7"/>
          <p:cNvSpPr txBox="1">
            <a:spLocks noGrp="1"/>
          </p:cNvSpPr>
          <p:nvPr>
            <p:ph type="body" idx="1"/>
          </p:nvPr>
        </p:nvSpPr>
        <p:spPr>
          <a:xfrm>
            <a:off x="3017520" y="8519583"/>
            <a:ext cx="37856160" cy="203062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96" name="Google Shape;96;p27"/>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7"/>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7"/>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28"/>
          <p:cNvSpPr txBox="1">
            <a:spLocks noGrp="1"/>
          </p:cNvSpPr>
          <p:nvPr>
            <p:ph type="title"/>
          </p:nvPr>
        </p:nvSpPr>
        <p:spPr>
          <a:xfrm>
            <a:off x="2994662" y="7978784"/>
            <a:ext cx="37856160" cy="1331277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0"/>
              <a:buFont typeface="Calibri"/>
              <a:buNone/>
              <a:defRPr sz="2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8"/>
          <p:cNvSpPr txBox="1">
            <a:spLocks noGrp="1"/>
          </p:cNvSpPr>
          <p:nvPr>
            <p:ph type="body" idx="1"/>
          </p:nvPr>
        </p:nvSpPr>
        <p:spPr>
          <a:xfrm>
            <a:off x="2994662" y="21417501"/>
            <a:ext cx="37856160" cy="70008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667"/>
              </a:spcBef>
              <a:spcAft>
                <a:spcPts val="0"/>
              </a:spcAft>
              <a:buClr>
                <a:schemeClr val="dk1"/>
              </a:buClr>
              <a:buSzPts val="11200"/>
              <a:buNone/>
              <a:defRPr sz="11200">
                <a:solidFill>
                  <a:schemeClr val="dk1"/>
                </a:solidFill>
              </a:defRPr>
            </a:lvl1pPr>
            <a:lvl2pPr marL="914400" lvl="1" indent="-228600" algn="l">
              <a:lnSpc>
                <a:spcPct val="90000"/>
              </a:lnSpc>
              <a:spcBef>
                <a:spcPts val="2333"/>
              </a:spcBef>
              <a:spcAft>
                <a:spcPts val="0"/>
              </a:spcAft>
              <a:buClr>
                <a:srgbClr val="888888"/>
              </a:buClr>
              <a:buSzPts val="9333"/>
              <a:buNone/>
              <a:defRPr sz="9333">
                <a:solidFill>
                  <a:srgbClr val="888888"/>
                </a:solidFill>
              </a:defRPr>
            </a:lvl2pPr>
            <a:lvl3pPr marL="1371600" lvl="2" indent="-228600" algn="l">
              <a:lnSpc>
                <a:spcPct val="90000"/>
              </a:lnSpc>
              <a:spcBef>
                <a:spcPts val="2333"/>
              </a:spcBef>
              <a:spcAft>
                <a:spcPts val="0"/>
              </a:spcAft>
              <a:buClr>
                <a:srgbClr val="888888"/>
              </a:buClr>
              <a:buSzPts val="8400"/>
              <a:buNone/>
              <a:defRPr sz="8400">
                <a:solidFill>
                  <a:srgbClr val="888888"/>
                </a:solidFill>
              </a:defRPr>
            </a:lvl3pPr>
            <a:lvl4pPr marL="1828800" lvl="3" indent="-228600" algn="l">
              <a:lnSpc>
                <a:spcPct val="90000"/>
              </a:lnSpc>
              <a:spcBef>
                <a:spcPts val="2333"/>
              </a:spcBef>
              <a:spcAft>
                <a:spcPts val="0"/>
              </a:spcAft>
              <a:buClr>
                <a:srgbClr val="888888"/>
              </a:buClr>
              <a:buSzPts val="7467"/>
              <a:buNone/>
              <a:defRPr sz="7467">
                <a:solidFill>
                  <a:srgbClr val="888888"/>
                </a:solidFill>
              </a:defRPr>
            </a:lvl4pPr>
            <a:lvl5pPr marL="2286000" lvl="4" indent="-228600" algn="l">
              <a:lnSpc>
                <a:spcPct val="90000"/>
              </a:lnSpc>
              <a:spcBef>
                <a:spcPts val="2333"/>
              </a:spcBef>
              <a:spcAft>
                <a:spcPts val="0"/>
              </a:spcAft>
              <a:buClr>
                <a:srgbClr val="888888"/>
              </a:buClr>
              <a:buSzPts val="7467"/>
              <a:buNone/>
              <a:defRPr sz="7467">
                <a:solidFill>
                  <a:srgbClr val="888888"/>
                </a:solidFill>
              </a:defRPr>
            </a:lvl5pPr>
            <a:lvl6pPr marL="2743200" lvl="5" indent="-228600" algn="l">
              <a:lnSpc>
                <a:spcPct val="90000"/>
              </a:lnSpc>
              <a:spcBef>
                <a:spcPts val="2333"/>
              </a:spcBef>
              <a:spcAft>
                <a:spcPts val="0"/>
              </a:spcAft>
              <a:buClr>
                <a:srgbClr val="888888"/>
              </a:buClr>
              <a:buSzPts val="7467"/>
              <a:buNone/>
              <a:defRPr sz="7467">
                <a:solidFill>
                  <a:srgbClr val="888888"/>
                </a:solidFill>
              </a:defRPr>
            </a:lvl6pPr>
            <a:lvl7pPr marL="3200400" lvl="6" indent="-228600" algn="l">
              <a:lnSpc>
                <a:spcPct val="90000"/>
              </a:lnSpc>
              <a:spcBef>
                <a:spcPts val="2333"/>
              </a:spcBef>
              <a:spcAft>
                <a:spcPts val="0"/>
              </a:spcAft>
              <a:buClr>
                <a:srgbClr val="888888"/>
              </a:buClr>
              <a:buSzPts val="7467"/>
              <a:buNone/>
              <a:defRPr sz="7467">
                <a:solidFill>
                  <a:srgbClr val="888888"/>
                </a:solidFill>
              </a:defRPr>
            </a:lvl7pPr>
            <a:lvl8pPr marL="3657600" lvl="7" indent="-228600" algn="l">
              <a:lnSpc>
                <a:spcPct val="90000"/>
              </a:lnSpc>
              <a:spcBef>
                <a:spcPts val="2333"/>
              </a:spcBef>
              <a:spcAft>
                <a:spcPts val="0"/>
              </a:spcAft>
              <a:buClr>
                <a:srgbClr val="888888"/>
              </a:buClr>
              <a:buSzPts val="7467"/>
              <a:buNone/>
              <a:defRPr sz="7467">
                <a:solidFill>
                  <a:srgbClr val="888888"/>
                </a:solidFill>
              </a:defRPr>
            </a:lvl8pPr>
            <a:lvl9pPr marL="4114800" lvl="8" indent="-228600" algn="l">
              <a:lnSpc>
                <a:spcPct val="90000"/>
              </a:lnSpc>
              <a:spcBef>
                <a:spcPts val="2333"/>
              </a:spcBef>
              <a:spcAft>
                <a:spcPts val="0"/>
              </a:spcAft>
              <a:buClr>
                <a:srgbClr val="888888"/>
              </a:buClr>
              <a:buSzPts val="7467"/>
              <a:buNone/>
              <a:defRPr sz="7467">
                <a:solidFill>
                  <a:srgbClr val="888888"/>
                </a:solidFill>
              </a:defRPr>
            </a:lvl9pPr>
          </a:lstStyle>
          <a:p>
            <a:endParaRPr/>
          </a:p>
        </p:txBody>
      </p:sp>
      <p:sp>
        <p:nvSpPr>
          <p:cNvPr id="102" name="Google Shape;102;p28"/>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8"/>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8"/>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5"/>
        <p:cNvGrpSpPr/>
        <p:nvPr/>
      </p:nvGrpSpPr>
      <p:grpSpPr>
        <a:xfrm>
          <a:off x="0" y="0"/>
          <a:ext cx="0" cy="0"/>
          <a:chOff x="0" y="0"/>
          <a:chExt cx="0" cy="0"/>
        </a:xfrm>
      </p:grpSpPr>
      <p:sp>
        <p:nvSpPr>
          <p:cNvPr id="106" name="Google Shape;106;p29"/>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29"/>
          <p:cNvSpPr txBox="1">
            <a:spLocks noGrp="1"/>
          </p:cNvSpPr>
          <p:nvPr>
            <p:ph type="body" idx="1"/>
          </p:nvPr>
        </p:nvSpPr>
        <p:spPr>
          <a:xfrm>
            <a:off x="3017520" y="8519583"/>
            <a:ext cx="18653760" cy="203062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108" name="Google Shape;108;p29"/>
          <p:cNvSpPr txBox="1">
            <a:spLocks noGrp="1"/>
          </p:cNvSpPr>
          <p:nvPr>
            <p:ph type="body" idx="2"/>
          </p:nvPr>
        </p:nvSpPr>
        <p:spPr>
          <a:xfrm>
            <a:off x="22219920" y="8519583"/>
            <a:ext cx="18653760" cy="203062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109" name="Google Shape;109;p29"/>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9"/>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9"/>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2"/>
        <p:cNvGrpSpPr/>
        <p:nvPr/>
      </p:nvGrpSpPr>
      <p:grpSpPr>
        <a:xfrm>
          <a:off x="0" y="0"/>
          <a:ext cx="0" cy="0"/>
          <a:chOff x="0" y="0"/>
          <a:chExt cx="0" cy="0"/>
        </a:xfrm>
      </p:grpSpPr>
      <p:sp>
        <p:nvSpPr>
          <p:cNvPr id="113" name="Google Shape;113;p30"/>
          <p:cNvSpPr txBox="1">
            <a:spLocks noGrp="1"/>
          </p:cNvSpPr>
          <p:nvPr>
            <p:ph type="title"/>
          </p:nvPr>
        </p:nvSpPr>
        <p:spPr>
          <a:xfrm>
            <a:off x="3023237"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30"/>
          <p:cNvSpPr txBox="1">
            <a:spLocks noGrp="1"/>
          </p:cNvSpPr>
          <p:nvPr>
            <p:ph type="body" idx="1"/>
          </p:nvPr>
        </p:nvSpPr>
        <p:spPr>
          <a:xfrm>
            <a:off x="3023242" y="7845427"/>
            <a:ext cx="18568032" cy="384492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667"/>
              </a:spcBef>
              <a:spcAft>
                <a:spcPts val="0"/>
              </a:spcAft>
              <a:buClr>
                <a:schemeClr val="dk1"/>
              </a:buClr>
              <a:buSzPts val="11200"/>
              <a:buNone/>
              <a:defRPr sz="11200" b="1"/>
            </a:lvl1pPr>
            <a:lvl2pPr marL="914400" lvl="1" indent="-228600" algn="l">
              <a:lnSpc>
                <a:spcPct val="90000"/>
              </a:lnSpc>
              <a:spcBef>
                <a:spcPts val="2333"/>
              </a:spcBef>
              <a:spcAft>
                <a:spcPts val="0"/>
              </a:spcAft>
              <a:buClr>
                <a:schemeClr val="dk1"/>
              </a:buClr>
              <a:buSzPts val="9333"/>
              <a:buNone/>
              <a:defRPr sz="9333" b="1"/>
            </a:lvl2pPr>
            <a:lvl3pPr marL="1371600" lvl="2" indent="-228600" algn="l">
              <a:lnSpc>
                <a:spcPct val="90000"/>
              </a:lnSpc>
              <a:spcBef>
                <a:spcPts val="2333"/>
              </a:spcBef>
              <a:spcAft>
                <a:spcPts val="0"/>
              </a:spcAft>
              <a:buClr>
                <a:schemeClr val="dk1"/>
              </a:buClr>
              <a:buSzPts val="8400"/>
              <a:buNone/>
              <a:defRPr sz="8400" b="1"/>
            </a:lvl3pPr>
            <a:lvl4pPr marL="1828800" lvl="3" indent="-228600" algn="l">
              <a:lnSpc>
                <a:spcPct val="90000"/>
              </a:lnSpc>
              <a:spcBef>
                <a:spcPts val="2333"/>
              </a:spcBef>
              <a:spcAft>
                <a:spcPts val="0"/>
              </a:spcAft>
              <a:buClr>
                <a:schemeClr val="dk1"/>
              </a:buClr>
              <a:buSzPts val="7467"/>
              <a:buNone/>
              <a:defRPr sz="7467" b="1"/>
            </a:lvl4pPr>
            <a:lvl5pPr marL="2286000" lvl="4" indent="-228600" algn="l">
              <a:lnSpc>
                <a:spcPct val="90000"/>
              </a:lnSpc>
              <a:spcBef>
                <a:spcPts val="2333"/>
              </a:spcBef>
              <a:spcAft>
                <a:spcPts val="0"/>
              </a:spcAft>
              <a:buClr>
                <a:schemeClr val="dk1"/>
              </a:buClr>
              <a:buSzPts val="7467"/>
              <a:buNone/>
              <a:defRPr sz="7467" b="1"/>
            </a:lvl5pPr>
            <a:lvl6pPr marL="2743200" lvl="5" indent="-228600" algn="l">
              <a:lnSpc>
                <a:spcPct val="90000"/>
              </a:lnSpc>
              <a:spcBef>
                <a:spcPts val="2333"/>
              </a:spcBef>
              <a:spcAft>
                <a:spcPts val="0"/>
              </a:spcAft>
              <a:buClr>
                <a:schemeClr val="dk1"/>
              </a:buClr>
              <a:buSzPts val="7467"/>
              <a:buNone/>
              <a:defRPr sz="7467" b="1"/>
            </a:lvl6pPr>
            <a:lvl7pPr marL="3200400" lvl="6" indent="-228600" algn="l">
              <a:lnSpc>
                <a:spcPct val="90000"/>
              </a:lnSpc>
              <a:spcBef>
                <a:spcPts val="2333"/>
              </a:spcBef>
              <a:spcAft>
                <a:spcPts val="0"/>
              </a:spcAft>
              <a:buClr>
                <a:schemeClr val="dk1"/>
              </a:buClr>
              <a:buSzPts val="7467"/>
              <a:buNone/>
              <a:defRPr sz="7467" b="1"/>
            </a:lvl7pPr>
            <a:lvl8pPr marL="3657600" lvl="7" indent="-228600" algn="l">
              <a:lnSpc>
                <a:spcPct val="90000"/>
              </a:lnSpc>
              <a:spcBef>
                <a:spcPts val="2333"/>
              </a:spcBef>
              <a:spcAft>
                <a:spcPts val="0"/>
              </a:spcAft>
              <a:buClr>
                <a:schemeClr val="dk1"/>
              </a:buClr>
              <a:buSzPts val="7467"/>
              <a:buNone/>
              <a:defRPr sz="7467" b="1"/>
            </a:lvl8pPr>
            <a:lvl9pPr marL="4114800" lvl="8" indent="-228600" algn="l">
              <a:lnSpc>
                <a:spcPct val="90000"/>
              </a:lnSpc>
              <a:spcBef>
                <a:spcPts val="2333"/>
              </a:spcBef>
              <a:spcAft>
                <a:spcPts val="0"/>
              </a:spcAft>
              <a:buClr>
                <a:schemeClr val="dk1"/>
              </a:buClr>
              <a:buSzPts val="7467"/>
              <a:buNone/>
              <a:defRPr sz="7467" b="1"/>
            </a:lvl9pPr>
          </a:lstStyle>
          <a:p>
            <a:endParaRPr/>
          </a:p>
        </p:txBody>
      </p:sp>
      <p:sp>
        <p:nvSpPr>
          <p:cNvPr id="115" name="Google Shape;115;p30"/>
          <p:cNvSpPr txBox="1">
            <a:spLocks noGrp="1"/>
          </p:cNvSpPr>
          <p:nvPr>
            <p:ph type="body" idx="2"/>
          </p:nvPr>
        </p:nvSpPr>
        <p:spPr>
          <a:xfrm>
            <a:off x="3023242" y="11690350"/>
            <a:ext cx="18568032" cy="171947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116" name="Google Shape;116;p30"/>
          <p:cNvSpPr txBox="1">
            <a:spLocks noGrp="1"/>
          </p:cNvSpPr>
          <p:nvPr>
            <p:ph type="body" idx="3"/>
          </p:nvPr>
        </p:nvSpPr>
        <p:spPr>
          <a:xfrm>
            <a:off x="22219922" y="7845427"/>
            <a:ext cx="18659477" cy="384492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667"/>
              </a:spcBef>
              <a:spcAft>
                <a:spcPts val="0"/>
              </a:spcAft>
              <a:buClr>
                <a:schemeClr val="dk1"/>
              </a:buClr>
              <a:buSzPts val="11200"/>
              <a:buNone/>
              <a:defRPr sz="11200" b="1"/>
            </a:lvl1pPr>
            <a:lvl2pPr marL="914400" lvl="1" indent="-228600" algn="l">
              <a:lnSpc>
                <a:spcPct val="90000"/>
              </a:lnSpc>
              <a:spcBef>
                <a:spcPts val="2333"/>
              </a:spcBef>
              <a:spcAft>
                <a:spcPts val="0"/>
              </a:spcAft>
              <a:buClr>
                <a:schemeClr val="dk1"/>
              </a:buClr>
              <a:buSzPts val="9333"/>
              <a:buNone/>
              <a:defRPr sz="9333" b="1"/>
            </a:lvl2pPr>
            <a:lvl3pPr marL="1371600" lvl="2" indent="-228600" algn="l">
              <a:lnSpc>
                <a:spcPct val="90000"/>
              </a:lnSpc>
              <a:spcBef>
                <a:spcPts val="2333"/>
              </a:spcBef>
              <a:spcAft>
                <a:spcPts val="0"/>
              </a:spcAft>
              <a:buClr>
                <a:schemeClr val="dk1"/>
              </a:buClr>
              <a:buSzPts val="8400"/>
              <a:buNone/>
              <a:defRPr sz="8400" b="1"/>
            </a:lvl3pPr>
            <a:lvl4pPr marL="1828800" lvl="3" indent="-228600" algn="l">
              <a:lnSpc>
                <a:spcPct val="90000"/>
              </a:lnSpc>
              <a:spcBef>
                <a:spcPts val="2333"/>
              </a:spcBef>
              <a:spcAft>
                <a:spcPts val="0"/>
              </a:spcAft>
              <a:buClr>
                <a:schemeClr val="dk1"/>
              </a:buClr>
              <a:buSzPts val="7467"/>
              <a:buNone/>
              <a:defRPr sz="7467" b="1"/>
            </a:lvl4pPr>
            <a:lvl5pPr marL="2286000" lvl="4" indent="-228600" algn="l">
              <a:lnSpc>
                <a:spcPct val="90000"/>
              </a:lnSpc>
              <a:spcBef>
                <a:spcPts val="2333"/>
              </a:spcBef>
              <a:spcAft>
                <a:spcPts val="0"/>
              </a:spcAft>
              <a:buClr>
                <a:schemeClr val="dk1"/>
              </a:buClr>
              <a:buSzPts val="7467"/>
              <a:buNone/>
              <a:defRPr sz="7467" b="1"/>
            </a:lvl5pPr>
            <a:lvl6pPr marL="2743200" lvl="5" indent="-228600" algn="l">
              <a:lnSpc>
                <a:spcPct val="90000"/>
              </a:lnSpc>
              <a:spcBef>
                <a:spcPts val="2333"/>
              </a:spcBef>
              <a:spcAft>
                <a:spcPts val="0"/>
              </a:spcAft>
              <a:buClr>
                <a:schemeClr val="dk1"/>
              </a:buClr>
              <a:buSzPts val="7467"/>
              <a:buNone/>
              <a:defRPr sz="7467" b="1"/>
            </a:lvl6pPr>
            <a:lvl7pPr marL="3200400" lvl="6" indent="-228600" algn="l">
              <a:lnSpc>
                <a:spcPct val="90000"/>
              </a:lnSpc>
              <a:spcBef>
                <a:spcPts val="2333"/>
              </a:spcBef>
              <a:spcAft>
                <a:spcPts val="0"/>
              </a:spcAft>
              <a:buClr>
                <a:schemeClr val="dk1"/>
              </a:buClr>
              <a:buSzPts val="7467"/>
              <a:buNone/>
              <a:defRPr sz="7467" b="1"/>
            </a:lvl7pPr>
            <a:lvl8pPr marL="3657600" lvl="7" indent="-228600" algn="l">
              <a:lnSpc>
                <a:spcPct val="90000"/>
              </a:lnSpc>
              <a:spcBef>
                <a:spcPts val="2333"/>
              </a:spcBef>
              <a:spcAft>
                <a:spcPts val="0"/>
              </a:spcAft>
              <a:buClr>
                <a:schemeClr val="dk1"/>
              </a:buClr>
              <a:buSzPts val="7467"/>
              <a:buNone/>
              <a:defRPr sz="7467" b="1"/>
            </a:lvl8pPr>
            <a:lvl9pPr marL="4114800" lvl="8" indent="-228600" algn="l">
              <a:lnSpc>
                <a:spcPct val="90000"/>
              </a:lnSpc>
              <a:spcBef>
                <a:spcPts val="2333"/>
              </a:spcBef>
              <a:spcAft>
                <a:spcPts val="0"/>
              </a:spcAft>
              <a:buClr>
                <a:schemeClr val="dk1"/>
              </a:buClr>
              <a:buSzPts val="7467"/>
              <a:buNone/>
              <a:defRPr sz="7467" b="1"/>
            </a:lvl9pPr>
          </a:lstStyle>
          <a:p>
            <a:endParaRPr/>
          </a:p>
        </p:txBody>
      </p:sp>
      <p:sp>
        <p:nvSpPr>
          <p:cNvPr id="117" name="Google Shape;117;p30"/>
          <p:cNvSpPr txBox="1">
            <a:spLocks noGrp="1"/>
          </p:cNvSpPr>
          <p:nvPr>
            <p:ph type="body" idx="4"/>
          </p:nvPr>
        </p:nvSpPr>
        <p:spPr>
          <a:xfrm>
            <a:off x="22219922" y="11690350"/>
            <a:ext cx="18659477" cy="171947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118" name="Google Shape;118;p30"/>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0"/>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0"/>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31"/>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1"/>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1"/>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1"/>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
        <p:nvSpPr>
          <p:cNvPr id="127" name="Google Shape;127;p32"/>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2"/>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2"/>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3017520" y="8519583"/>
            <a:ext cx="37856160" cy="203062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20" name="Google Shape;20;p16"/>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0"/>
        <p:cNvGrpSpPr/>
        <p:nvPr/>
      </p:nvGrpSpPr>
      <p:grpSpPr>
        <a:xfrm>
          <a:off x="0" y="0"/>
          <a:ext cx="0" cy="0"/>
          <a:chOff x="0" y="0"/>
          <a:chExt cx="0" cy="0"/>
        </a:xfrm>
      </p:grpSpPr>
      <p:sp>
        <p:nvSpPr>
          <p:cNvPr id="131" name="Google Shape;131;p33"/>
          <p:cNvSpPr txBox="1">
            <a:spLocks noGrp="1"/>
          </p:cNvSpPr>
          <p:nvPr>
            <p:ph type="title"/>
          </p:nvPr>
        </p:nvSpPr>
        <p:spPr>
          <a:xfrm>
            <a:off x="3023237" y="2133600"/>
            <a:ext cx="14156054" cy="746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4933"/>
              <a:buFont typeface="Calibri"/>
              <a:buNone/>
              <a:defRPr sz="149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33"/>
          <p:cNvSpPr txBox="1">
            <a:spLocks noGrp="1"/>
          </p:cNvSpPr>
          <p:nvPr>
            <p:ph type="body" idx="1"/>
          </p:nvPr>
        </p:nvSpPr>
        <p:spPr>
          <a:xfrm>
            <a:off x="18659477" y="4607991"/>
            <a:ext cx="22219920" cy="22743583"/>
          </a:xfrm>
          <a:prstGeom prst="rect">
            <a:avLst/>
          </a:prstGeom>
          <a:noFill/>
          <a:ln>
            <a:noFill/>
          </a:ln>
        </p:spPr>
        <p:txBody>
          <a:bodyPr spcFirstLastPara="1" wrap="square" lIns="91425" tIns="45700" rIns="91425" bIns="45700" anchor="t" anchorCtr="0">
            <a:normAutofit/>
          </a:bodyPr>
          <a:lstStyle>
            <a:lvl1pPr marL="457200" lvl="0" indent="-1176845" algn="l">
              <a:lnSpc>
                <a:spcPct val="90000"/>
              </a:lnSpc>
              <a:spcBef>
                <a:spcPts val="4667"/>
              </a:spcBef>
              <a:spcAft>
                <a:spcPts val="0"/>
              </a:spcAft>
              <a:buClr>
                <a:schemeClr val="dk1"/>
              </a:buClr>
              <a:buSzPts val="14933"/>
              <a:buChar char="•"/>
              <a:defRPr sz="14933"/>
            </a:lvl1pPr>
            <a:lvl2pPr marL="914400" lvl="1" indent="-1058354" algn="l">
              <a:lnSpc>
                <a:spcPct val="90000"/>
              </a:lnSpc>
              <a:spcBef>
                <a:spcPts val="2333"/>
              </a:spcBef>
              <a:spcAft>
                <a:spcPts val="0"/>
              </a:spcAft>
              <a:buClr>
                <a:schemeClr val="dk1"/>
              </a:buClr>
              <a:buSzPts val="13067"/>
              <a:buChar char="•"/>
              <a:defRPr sz="13067"/>
            </a:lvl2pPr>
            <a:lvl3pPr marL="1371600" lvl="2" indent="-939800" algn="l">
              <a:lnSpc>
                <a:spcPct val="90000"/>
              </a:lnSpc>
              <a:spcBef>
                <a:spcPts val="2333"/>
              </a:spcBef>
              <a:spcAft>
                <a:spcPts val="0"/>
              </a:spcAft>
              <a:buClr>
                <a:schemeClr val="dk1"/>
              </a:buClr>
              <a:buSzPts val="11200"/>
              <a:buChar char="•"/>
              <a:defRPr sz="11200"/>
            </a:lvl3pPr>
            <a:lvl4pPr marL="1828800" lvl="3" indent="-821245" algn="l">
              <a:lnSpc>
                <a:spcPct val="90000"/>
              </a:lnSpc>
              <a:spcBef>
                <a:spcPts val="2333"/>
              </a:spcBef>
              <a:spcAft>
                <a:spcPts val="0"/>
              </a:spcAft>
              <a:buClr>
                <a:schemeClr val="dk1"/>
              </a:buClr>
              <a:buSzPts val="9333"/>
              <a:buChar char="•"/>
              <a:defRPr sz="9333"/>
            </a:lvl4pPr>
            <a:lvl5pPr marL="2286000" lvl="4" indent="-821245" algn="l">
              <a:lnSpc>
                <a:spcPct val="90000"/>
              </a:lnSpc>
              <a:spcBef>
                <a:spcPts val="2333"/>
              </a:spcBef>
              <a:spcAft>
                <a:spcPts val="0"/>
              </a:spcAft>
              <a:buClr>
                <a:schemeClr val="dk1"/>
              </a:buClr>
              <a:buSzPts val="9333"/>
              <a:buChar char="•"/>
              <a:defRPr sz="9333"/>
            </a:lvl5pPr>
            <a:lvl6pPr marL="2743200" lvl="5" indent="-821245" algn="l">
              <a:lnSpc>
                <a:spcPct val="90000"/>
              </a:lnSpc>
              <a:spcBef>
                <a:spcPts val="2333"/>
              </a:spcBef>
              <a:spcAft>
                <a:spcPts val="0"/>
              </a:spcAft>
              <a:buClr>
                <a:schemeClr val="dk1"/>
              </a:buClr>
              <a:buSzPts val="9333"/>
              <a:buChar char="•"/>
              <a:defRPr sz="9333"/>
            </a:lvl6pPr>
            <a:lvl7pPr marL="3200400" lvl="6" indent="-821245" algn="l">
              <a:lnSpc>
                <a:spcPct val="90000"/>
              </a:lnSpc>
              <a:spcBef>
                <a:spcPts val="2333"/>
              </a:spcBef>
              <a:spcAft>
                <a:spcPts val="0"/>
              </a:spcAft>
              <a:buClr>
                <a:schemeClr val="dk1"/>
              </a:buClr>
              <a:buSzPts val="9333"/>
              <a:buChar char="•"/>
              <a:defRPr sz="9333"/>
            </a:lvl7pPr>
            <a:lvl8pPr marL="3657600" lvl="7" indent="-821245" algn="l">
              <a:lnSpc>
                <a:spcPct val="90000"/>
              </a:lnSpc>
              <a:spcBef>
                <a:spcPts val="2333"/>
              </a:spcBef>
              <a:spcAft>
                <a:spcPts val="0"/>
              </a:spcAft>
              <a:buClr>
                <a:schemeClr val="dk1"/>
              </a:buClr>
              <a:buSzPts val="9333"/>
              <a:buChar char="•"/>
              <a:defRPr sz="9333"/>
            </a:lvl8pPr>
            <a:lvl9pPr marL="4114800" lvl="8" indent="-821245" algn="l">
              <a:lnSpc>
                <a:spcPct val="90000"/>
              </a:lnSpc>
              <a:spcBef>
                <a:spcPts val="2333"/>
              </a:spcBef>
              <a:spcAft>
                <a:spcPts val="0"/>
              </a:spcAft>
              <a:buClr>
                <a:schemeClr val="dk1"/>
              </a:buClr>
              <a:buSzPts val="9333"/>
              <a:buChar char="•"/>
              <a:defRPr sz="9333"/>
            </a:lvl9pPr>
          </a:lstStyle>
          <a:p>
            <a:endParaRPr/>
          </a:p>
        </p:txBody>
      </p:sp>
      <p:sp>
        <p:nvSpPr>
          <p:cNvPr id="133" name="Google Shape;133;p33"/>
          <p:cNvSpPr txBox="1">
            <a:spLocks noGrp="1"/>
          </p:cNvSpPr>
          <p:nvPr>
            <p:ph type="body" idx="2"/>
          </p:nvPr>
        </p:nvSpPr>
        <p:spPr>
          <a:xfrm>
            <a:off x="3023237" y="9601200"/>
            <a:ext cx="14156054" cy="1778741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667"/>
              </a:spcBef>
              <a:spcAft>
                <a:spcPts val="0"/>
              </a:spcAft>
              <a:buClr>
                <a:schemeClr val="dk1"/>
              </a:buClr>
              <a:buSzPts val="7467"/>
              <a:buNone/>
              <a:defRPr sz="7467"/>
            </a:lvl1pPr>
            <a:lvl2pPr marL="914400" lvl="1" indent="-228600" algn="l">
              <a:lnSpc>
                <a:spcPct val="90000"/>
              </a:lnSpc>
              <a:spcBef>
                <a:spcPts val="2333"/>
              </a:spcBef>
              <a:spcAft>
                <a:spcPts val="0"/>
              </a:spcAft>
              <a:buClr>
                <a:schemeClr val="dk1"/>
              </a:buClr>
              <a:buSzPts val="6533"/>
              <a:buNone/>
              <a:defRPr sz="6533"/>
            </a:lvl2pPr>
            <a:lvl3pPr marL="1371600" lvl="2" indent="-228600" algn="l">
              <a:lnSpc>
                <a:spcPct val="90000"/>
              </a:lnSpc>
              <a:spcBef>
                <a:spcPts val="2333"/>
              </a:spcBef>
              <a:spcAft>
                <a:spcPts val="0"/>
              </a:spcAft>
              <a:buClr>
                <a:schemeClr val="dk1"/>
              </a:buClr>
              <a:buSzPts val="5600"/>
              <a:buNone/>
              <a:defRPr sz="5600"/>
            </a:lvl3pPr>
            <a:lvl4pPr marL="1828800" lvl="3" indent="-228600" algn="l">
              <a:lnSpc>
                <a:spcPct val="90000"/>
              </a:lnSpc>
              <a:spcBef>
                <a:spcPts val="2333"/>
              </a:spcBef>
              <a:spcAft>
                <a:spcPts val="0"/>
              </a:spcAft>
              <a:buClr>
                <a:schemeClr val="dk1"/>
              </a:buClr>
              <a:buSzPts val="4667"/>
              <a:buNone/>
              <a:defRPr sz="4667"/>
            </a:lvl4pPr>
            <a:lvl5pPr marL="2286000" lvl="4" indent="-228600" algn="l">
              <a:lnSpc>
                <a:spcPct val="90000"/>
              </a:lnSpc>
              <a:spcBef>
                <a:spcPts val="2333"/>
              </a:spcBef>
              <a:spcAft>
                <a:spcPts val="0"/>
              </a:spcAft>
              <a:buClr>
                <a:schemeClr val="dk1"/>
              </a:buClr>
              <a:buSzPts val="4667"/>
              <a:buNone/>
              <a:defRPr sz="4667"/>
            </a:lvl5pPr>
            <a:lvl6pPr marL="2743200" lvl="5" indent="-228600" algn="l">
              <a:lnSpc>
                <a:spcPct val="90000"/>
              </a:lnSpc>
              <a:spcBef>
                <a:spcPts val="2333"/>
              </a:spcBef>
              <a:spcAft>
                <a:spcPts val="0"/>
              </a:spcAft>
              <a:buClr>
                <a:schemeClr val="dk1"/>
              </a:buClr>
              <a:buSzPts val="4667"/>
              <a:buNone/>
              <a:defRPr sz="4667"/>
            </a:lvl6pPr>
            <a:lvl7pPr marL="3200400" lvl="6" indent="-228600" algn="l">
              <a:lnSpc>
                <a:spcPct val="90000"/>
              </a:lnSpc>
              <a:spcBef>
                <a:spcPts val="2333"/>
              </a:spcBef>
              <a:spcAft>
                <a:spcPts val="0"/>
              </a:spcAft>
              <a:buClr>
                <a:schemeClr val="dk1"/>
              </a:buClr>
              <a:buSzPts val="4667"/>
              <a:buNone/>
              <a:defRPr sz="4667"/>
            </a:lvl7pPr>
            <a:lvl8pPr marL="3657600" lvl="7" indent="-228600" algn="l">
              <a:lnSpc>
                <a:spcPct val="90000"/>
              </a:lnSpc>
              <a:spcBef>
                <a:spcPts val="2333"/>
              </a:spcBef>
              <a:spcAft>
                <a:spcPts val="0"/>
              </a:spcAft>
              <a:buClr>
                <a:schemeClr val="dk1"/>
              </a:buClr>
              <a:buSzPts val="4667"/>
              <a:buNone/>
              <a:defRPr sz="4667"/>
            </a:lvl8pPr>
            <a:lvl9pPr marL="4114800" lvl="8" indent="-228600" algn="l">
              <a:lnSpc>
                <a:spcPct val="90000"/>
              </a:lnSpc>
              <a:spcBef>
                <a:spcPts val="2333"/>
              </a:spcBef>
              <a:spcAft>
                <a:spcPts val="0"/>
              </a:spcAft>
              <a:buClr>
                <a:schemeClr val="dk1"/>
              </a:buClr>
              <a:buSzPts val="4667"/>
              <a:buNone/>
              <a:defRPr sz="4667"/>
            </a:lvl9pPr>
          </a:lstStyle>
          <a:p>
            <a:endParaRPr/>
          </a:p>
        </p:txBody>
      </p:sp>
      <p:sp>
        <p:nvSpPr>
          <p:cNvPr id="134" name="Google Shape;134;p33"/>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3"/>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3"/>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7"/>
        <p:cNvGrpSpPr/>
        <p:nvPr/>
      </p:nvGrpSpPr>
      <p:grpSpPr>
        <a:xfrm>
          <a:off x="0" y="0"/>
          <a:ext cx="0" cy="0"/>
          <a:chOff x="0" y="0"/>
          <a:chExt cx="0" cy="0"/>
        </a:xfrm>
      </p:grpSpPr>
      <p:sp>
        <p:nvSpPr>
          <p:cNvPr id="138" name="Google Shape;138;p34"/>
          <p:cNvSpPr txBox="1">
            <a:spLocks noGrp="1"/>
          </p:cNvSpPr>
          <p:nvPr>
            <p:ph type="title"/>
          </p:nvPr>
        </p:nvSpPr>
        <p:spPr>
          <a:xfrm>
            <a:off x="3023237" y="2133600"/>
            <a:ext cx="14156054" cy="746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4933"/>
              <a:buFont typeface="Calibri"/>
              <a:buNone/>
              <a:defRPr sz="149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34"/>
          <p:cNvSpPr>
            <a:spLocks noGrp="1"/>
          </p:cNvSpPr>
          <p:nvPr>
            <p:ph type="pic" idx="2"/>
          </p:nvPr>
        </p:nvSpPr>
        <p:spPr>
          <a:xfrm>
            <a:off x="18659477" y="4607991"/>
            <a:ext cx="22219920" cy="22743583"/>
          </a:xfrm>
          <a:prstGeom prst="rect">
            <a:avLst/>
          </a:prstGeom>
          <a:noFill/>
          <a:ln>
            <a:noFill/>
          </a:ln>
        </p:spPr>
      </p:sp>
      <p:sp>
        <p:nvSpPr>
          <p:cNvPr id="140" name="Google Shape;140;p34"/>
          <p:cNvSpPr txBox="1">
            <a:spLocks noGrp="1"/>
          </p:cNvSpPr>
          <p:nvPr>
            <p:ph type="body" idx="1"/>
          </p:nvPr>
        </p:nvSpPr>
        <p:spPr>
          <a:xfrm>
            <a:off x="3023237" y="9601200"/>
            <a:ext cx="14156054" cy="1778741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667"/>
              </a:spcBef>
              <a:spcAft>
                <a:spcPts val="0"/>
              </a:spcAft>
              <a:buClr>
                <a:schemeClr val="dk1"/>
              </a:buClr>
              <a:buSzPts val="7467"/>
              <a:buNone/>
              <a:defRPr sz="7467"/>
            </a:lvl1pPr>
            <a:lvl2pPr marL="914400" lvl="1" indent="-228600" algn="l">
              <a:lnSpc>
                <a:spcPct val="90000"/>
              </a:lnSpc>
              <a:spcBef>
                <a:spcPts val="2333"/>
              </a:spcBef>
              <a:spcAft>
                <a:spcPts val="0"/>
              </a:spcAft>
              <a:buClr>
                <a:schemeClr val="dk1"/>
              </a:buClr>
              <a:buSzPts val="6533"/>
              <a:buNone/>
              <a:defRPr sz="6533"/>
            </a:lvl2pPr>
            <a:lvl3pPr marL="1371600" lvl="2" indent="-228600" algn="l">
              <a:lnSpc>
                <a:spcPct val="90000"/>
              </a:lnSpc>
              <a:spcBef>
                <a:spcPts val="2333"/>
              </a:spcBef>
              <a:spcAft>
                <a:spcPts val="0"/>
              </a:spcAft>
              <a:buClr>
                <a:schemeClr val="dk1"/>
              </a:buClr>
              <a:buSzPts val="5600"/>
              <a:buNone/>
              <a:defRPr sz="5600"/>
            </a:lvl3pPr>
            <a:lvl4pPr marL="1828800" lvl="3" indent="-228600" algn="l">
              <a:lnSpc>
                <a:spcPct val="90000"/>
              </a:lnSpc>
              <a:spcBef>
                <a:spcPts val="2333"/>
              </a:spcBef>
              <a:spcAft>
                <a:spcPts val="0"/>
              </a:spcAft>
              <a:buClr>
                <a:schemeClr val="dk1"/>
              </a:buClr>
              <a:buSzPts val="4667"/>
              <a:buNone/>
              <a:defRPr sz="4667"/>
            </a:lvl4pPr>
            <a:lvl5pPr marL="2286000" lvl="4" indent="-228600" algn="l">
              <a:lnSpc>
                <a:spcPct val="90000"/>
              </a:lnSpc>
              <a:spcBef>
                <a:spcPts val="2333"/>
              </a:spcBef>
              <a:spcAft>
                <a:spcPts val="0"/>
              </a:spcAft>
              <a:buClr>
                <a:schemeClr val="dk1"/>
              </a:buClr>
              <a:buSzPts val="4667"/>
              <a:buNone/>
              <a:defRPr sz="4667"/>
            </a:lvl5pPr>
            <a:lvl6pPr marL="2743200" lvl="5" indent="-228600" algn="l">
              <a:lnSpc>
                <a:spcPct val="90000"/>
              </a:lnSpc>
              <a:spcBef>
                <a:spcPts val="2333"/>
              </a:spcBef>
              <a:spcAft>
                <a:spcPts val="0"/>
              </a:spcAft>
              <a:buClr>
                <a:schemeClr val="dk1"/>
              </a:buClr>
              <a:buSzPts val="4667"/>
              <a:buNone/>
              <a:defRPr sz="4667"/>
            </a:lvl6pPr>
            <a:lvl7pPr marL="3200400" lvl="6" indent="-228600" algn="l">
              <a:lnSpc>
                <a:spcPct val="90000"/>
              </a:lnSpc>
              <a:spcBef>
                <a:spcPts val="2333"/>
              </a:spcBef>
              <a:spcAft>
                <a:spcPts val="0"/>
              </a:spcAft>
              <a:buClr>
                <a:schemeClr val="dk1"/>
              </a:buClr>
              <a:buSzPts val="4667"/>
              <a:buNone/>
              <a:defRPr sz="4667"/>
            </a:lvl7pPr>
            <a:lvl8pPr marL="3657600" lvl="7" indent="-228600" algn="l">
              <a:lnSpc>
                <a:spcPct val="90000"/>
              </a:lnSpc>
              <a:spcBef>
                <a:spcPts val="2333"/>
              </a:spcBef>
              <a:spcAft>
                <a:spcPts val="0"/>
              </a:spcAft>
              <a:buClr>
                <a:schemeClr val="dk1"/>
              </a:buClr>
              <a:buSzPts val="4667"/>
              <a:buNone/>
              <a:defRPr sz="4667"/>
            </a:lvl8pPr>
            <a:lvl9pPr marL="4114800" lvl="8" indent="-228600" algn="l">
              <a:lnSpc>
                <a:spcPct val="90000"/>
              </a:lnSpc>
              <a:spcBef>
                <a:spcPts val="2333"/>
              </a:spcBef>
              <a:spcAft>
                <a:spcPts val="0"/>
              </a:spcAft>
              <a:buClr>
                <a:schemeClr val="dk1"/>
              </a:buClr>
              <a:buSzPts val="4667"/>
              <a:buNone/>
              <a:defRPr sz="4667"/>
            </a:lvl9pPr>
          </a:lstStyle>
          <a:p>
            <a:endParaRPr/>
          </a:p>
        </p:txBody>
      </p:sp>
      <p:sp>
        <p:nvSpPr>
          <p:cNvPr id="141" name="Google Shape;141;p34"/>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4"/>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4"/>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4"/>
        <p:cNvGrpSpPr/>
        <p:nvPr/>
      </p:nvGrpSpPr>
      <p:grpSpPr>
        <a:xfrm>
          <a:off x="0" y="0"/>
          <a:ext cx="0" cy="0"/>
          <a:chOff x="0" y="0"/>
          <a:chExt cx="0" cy="0"/>
        </a:xfrm>
      </p:grpSpPr>
      <p:sp>
        <p:nvSpPr>
          <p:cNvPr id="145" name="Google Shape;145;p35"/>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35"/>
          <p:cNvSpPr txBox="1">
            <a:spLocks noGrp="1"/>
          </p:cNvSpPr>
          <p:nvPr>
            <p:ph type="body" idx="1"/>
          </p:nvPr>
        </p:nvSpPr>
        <p:spPr>
          <a:xfrm rot="5400000">
            <a:off x="11792478" y="-255375"/>
            <a:ext cx="20306244"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147" name="Google Shape;147;p35"/>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5"/>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5"/>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0"/>
        <p:cNvGrpSpPr/>
        <p:nvPr/>
      </p:nvGrpSpPr>
      <p:grpSpPr>
        <a:xfrm>
          <a:off x="0" y="0"/>
          <a:ext cx="0" cy="0"/>
          <a:chOff x="0" y="0"/>
          <a:chExt cx="0" cy="0"/>
        </a:xfrm>
      </p:grpSpPr>
      <p:sp>
        <p:nvSpPr>
          <p:cNvPr id="151" name="Google Shape;151;p36"/>
          <p:cNvSpPr txBox="1">
            <a:spLocks noGrp="1"/>
          </p:cNvSpPr>
          <p:nvPr>
            <p:ph type="title"/>
          </p:nvPr>
        </p:nvSpPr>
        <p:spPr>
          <a:xfrm rot="5400000">
            <a:off x="22580706" y="10532852"/>
            <a:ext cx="27121911"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36"/>
          <p:cNvSpPr txBox="1">
            <a:spLocks noGrp="1"/>
          </p:cNvSpPr>
          <p:nvPr>
            <p:ph type="body" idx="1"/>
          </p:nvPr>
        </p:nvSpPr>
        <p:spPr>
          <a:xfrm rot="5400000">
            <a:off x="3378307" y="1343132"/>
            <a:ext cx="27121911"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153" name="Google Shape;153;p36"/>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6"/>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6"/>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2994662" y="7978784"/>
            <a:ext cx="37856160" cy="1331277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0"/>
              <a:buFont typeface="Calibri"/>
              <a:buNone/>
              <a:defRPr sz="2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2994662" y="21417501"/>
            <a:ext cx="37856160" cy="70008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667"/>
              </a:spcBef>
              <a:spcAft>
                <a:spcPts val="0"/>
              </a:spcAft>
              <a:buClr>
                <a:schemeClr val="dk1"/>
              </a:buClr>
              <a:buSzPts val="11200"/>
              <a:buNone/>
              <a:defRPr sz="11200">
                <a:solidFill>
                  <a:schemeClr val="dk1"/>
                </a:solidFill>
              </a:defRPr>
            </a:lvl1pPr>
            <a:lvl2pPr marL="914400" lvl="1" indent="-228600" algn="l">
              <a:lnSpc>
                <a:spcPct val="90000"/>
              </a:lnSpc>
              <a:spcBef>
                <a:spcPts val="2333"/>
              </a:spcBef>
              <a:spcAft>
                <a:spcPts val="0"/>
              </a:spcAft>
              <a:buClr>
                <a:srgbClr val="888888"/>
              </a:buClr>
              <a:buSzPts val="9333"/>
              <a:buNone/>
              <a:defRPr sz="9333">
                <a:solidFill>
                  <a:srgbClr val="888888"/>
                </a:solidFill>
              </a:defRPr>
            </a:lvl2pPr>
            <a:lvl3pPr marL="1371600" lvl="2" indent="-228600" algn="l">
              <a:lnSpc>
                <a:spcPct val="90000"/>
              </a:lnSpc>
              <a:spcBef>
                <a:spcPts val="2333"/>
              </a:spcBef>
              <a:spcAft>
                <a:spcPts val="0"/>
              </a:spcAft>
              <a:buClr>
                <a:srgbClr val="888888"/>
              </a:buClr>
              <a:buSzPts val="8400"/>
              <a:buNone/>
              <a:defRPr sz="8400">
                <a:solidFill>
                  <a:srgbClr val="888888"/>
                </a:solidFill>
              </a:defRPr>
            </a:lvl3pPr>
            <a:lvl4pPr marL="1828800" lvl="3" indent="-228600" algn="l">
              <a:lnSpc>
                <a:spcPct val="90000"/>
              </a:lnSpc>
              <a:spcBef>
                <a:spcPts val="2333"/>
              </a:spcBef>
              <a:spcAft>
                <a:spcPts val="0"/>
              </a:spcAft>
              <a:buClr>
                <a:srgbClr val="888888"/>
              </a:buClr>
              <a:buSzPts val="7467"/>
              <a:buNone/>
              <a:defRPr sz="7467">
                <a:solidFill>
                  <a:srgbClr val="888888"/>
                </a:solidFill>
              </a:defRPr>
            </a:lvl4pPr>
            <a:lvl5pPr marL="2286000" lvl="4" indent="-228600" algn="l">
              <a:lnSpc>
                <a:spcPct val="90000"/>
              </a:lnSpc>
              <a:spcBef>
                <a:spcPts val="2333"/>
              </a:spcBef>
              <a:spcAft>
                <a:spcPts val="0"/>
              </a:spcAft>
              <a:buClr>
                <a:srgbClr val="888888"/>
              </a:buClr>
              <a:buSzPts val="7467"/>
              <a:buNone/>
              <a:defRPr sz="7467">
                <a:solidFill>
                  <a:srgbClr val="888888"/>
                </a:solidFill>
              </a:defRPr>
            </a:lvl5pPr>
            <a:lvl6pPr marL="2743200" lvl="5" indent="-228600" algn="l">
              <a:lnSpc>
                <a:spcPct val="90000"/>
              </a:lnSpc>
              <a:spcBef>
                <a:spcPts val="2333"/>
              </a:spcBef>
              <a:spcAft>
                <a:spcPts val="0"/>
              </a:spcAft>
              <a:buClr>
                <a:srgbClr val="888888"/>
              </a:buClr>
              <a:buSzPts val="7467"/>
              <a:buNone/>
              <a:defRPr sz="7467">
                <a:solidFill>
                  <a:srgbClr val="888888"/>
                </a:solidFill>
              </a:defRPr>
            </a:lvl6pPr>
            <a:lvl7pPr marL="3200400" lvl="6" indent="-228600" algn="l">
              <a:lnSpc>
                <a:spcPct val="90000"/>
              </a:lnSpc>
              <a:spcBef>
                <a:spcPts val="2333"/>
              </a:spcBef>
              <a:spcAft>
                <a:spcPts val="0"/>
              </a:spcAft>
              <a:buClr>
                <a:srgbClr val="888888"/>
              </a:buClr>
              <a:buSzPts val="7467"/>
              <a:buNone/>
              <a:defRPr sz="7467">
                <a:solidFill>
                  <a:srgbClr val="888888"/>
                </a:solidFill>
              </a:defRPr>
            </a:lvl7pPr>
            <a:lvl8pPr marL="3657600" lvl="7" indent="-228600" algn="l">
              <a:lnSpc>
                <a:spcPct val="90000"/>
              </a:lnSpc>
              <a:spcBef>
                <a:spcPts val="2333"/>
              </a:spcBef>
              <a:spcAft>
                <a:spcPts val="0"/>
              </a:spcAft>
              <a:buClr>
                <a:srgbClr val="888888"/>
              </a:buClr>
              <a:buSzPts val="7467"/>
              <a:buNone/>
              <a:defRPr sz="7467">
                <a:solidFill>
                  <a:srgbClr val="888888"/>
                </a:solidFill>
              </a:defRPr>
            </a:lvl8pPr>
            <a:lvl9pPr marL="4114800" lvl="8" indent="-228600" algn="l">
              <a:lnSpc>
                <a:spcPct val="90000"/>
              </a:lnSpc>
              <a:spcBef>
                <a:spcPts val="2333"/>
              </a:spcBef>
              <a:spcAft>
                <a:spcPts val="0"/>
              </a:spcAft>
              <a:buClr>
                <a:srgbClr val="888888"/>
              </a:buClr>
              <a:buSzPts val="7467"/>
              <a:buNone/>
              <a:defRPr sz="7467">
                <a:solidFill>
                  <a:srgbClr val="888888"/>
                </a:solidFill>
              </a:defRPr>
            </a:lvl9pPr>
          </a:lstStyle>
          <a:p>
            <a:endParaRPr/>
          </a:p>
        </p:txBody>
      </p:sp>
      <p:sp>
        <p:nvSpPr>
          <p:cNvPr id="26" name="Google Shape;26;p17"/>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3017520" y="8519583"/>
            <a:ext cx="18653760" cy="203062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32" name="Google Shape;32;p18"/>
          <p:cNvSpPr txBox="1">
            <a:spLocks noGrp="1"/>
          </p:cNvSpPr>
          <p:nvPr>
            <p:ph type="body" idx="2"/>
          </p:nvPr>
        </p:nvSpPr>
        <p:spPr>
          <a:xfrm>
            <a:off x="22219920" y="8519583"/>
            <a:ext cx="18653760" cy="203062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3023237"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3023242" y="7845427"/>
            <a:ext cx="18568032" cy="384492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667"/>
              </a:spcBef>
              <a:spcAft>
                <a:spcPts val="0"/>
              </a:spcAft>
              <a:buClr>
                <a:schemeClr val="dk1"/>
              </a:buClr>
              <a:buSzPts val="11200"/>
              <a:buNone/>
              <a:defRPr sz="11200" b="1"/>
            </a:lvl1pPr>
            <a:lvl2pPr marL="914400" lvl="1" indent="-228600" algn="l">
              <a:lnSpc>
                <a:spcPct val="90000"/>
              </a:lnSpc>
              <a:spcBef>
                <a:spcPts val="2333"/>
              </a:spcBef>
              <a:spcAft>
                <a:spcPts val="0"/>
              </a:spcAft>
              <a:buClr>
                <a:schemeClr val="dk1"/>
              </a:buClr>
              <a:buSzPts val="9333"/>
              <a:buNone/>
              <a:defRPr sz="9333" b="1"/>
            </a:lvl2pPr>
            <a:lvl3pPr marL="1371600" lvl="2" indent="-228600" algn="l">
              <a:lnSpc>
                <a:spcPct val="90000"/>
              </a:lnSpc>
              <a:spcBef>
                <a:spcPts val="2333"/>
              </a:spcBef>
              <a:spcAft>
                <a:spcPts val="0"/>
              </a:spcAft>
              <a:buClr>
                <a:schemeClr val="dk1"/>
              </a:buClr>
              <a:buSzPts val="8400"/>
              <a:buNone/>
              <a:defRPr sz="8400" b="1"/>
            </a:lvl3pPr>
            <a:lvl4pPr marL="1828800" lvl="3" indent="-228600" algn="l">
              <a:lnSpc>
                <a:spcPct val="90000"/>
              </a:lnSpc>
              <a:spcBef>
                <a:spcPts val="2333"/>
              </a:spcBef>
              <a:spcAft>
                <a:spcPts val="0"/>
              </a:spcAft>
              <a:buClr>
                <a:schemeClr val="dk1"/>
              </a:buClr>
              <a:buSzPts val="7467"/>
              <a:buNone/>
              <a:defRPr sz="7467" b="1"/>
            </a:lvl4pPr>
            <a:lvl5pPr marL="2286000" lvl="4" indent="-228600" algn="l">
              <a:lnSpc>
                <a:spcPct val="90000"/>
              </a:lnSpc>
              <a:spcBef>
                <a:spcPts val="2333"/>
              </a:spcBef>
              <a:spcAft>
                <a:spcPts val="0"/>
              </a:spcAft>
              <a:buClr>
                <a:schemeClr val="dk1"/>
              </a:buClr>
              <a:buSzPts val="7467"/>
              <a:buNone/>
              <a:defRPr sz="7467" b="1"/>
            </a:lvl5pPr>
            <a:lvl6pPr marL="2743200" lvl="5" indent="-228600" algn="l">
              <a:lnSpc>
                <a:spcPct val="90000"/>
              </a:lnSpc>
              <a:spcBef>
                <a:spcPts val="2333"/>
              </a:spcBef>
              <a:spcAft>
                <a:spcPts val="0"/>
              </a:spcAft>
              <a:buClr>
                <a:schemeClr val="dk1"/>
              </a:buClr>
              <a:buSzPts val="7467"/>
              <a:buNone/>
              <a:defRPr sz="7467" b="1"/>
            </a:lvl6pPr>
            <a:lvl7pPr marL="3200400" lvl="6" indent="-228600" algn="l">
              <a:lnSpc>
                <a:spcPct val="90000"/>
              </a:lnSpc>
              <a:spcBef>
                <a:spcPts val="2333"/>
              </a:spcBef>
              <a:spcAft>
                <a:spcPts val="0"/>
              </a:spcAft>
              <a:buClr>
                <a:schemeClr val="dk1"/>
              </a:buClr>
              <a:buSzPts val="7467"/>
              <a:buNone/>
              <a:defRPr sz="7467" b="1"/>
            </a:lvl7pPr>
            <a:lvl8pPr marL="3657600" lvl="7" indent="-228600" algn="l">
              <a:lnSpc>
                <a:spcPct val="90000"/>
              </a:lnSpc>
              <a:spcBef>
                <a:spcPts val="2333"/>
              </a:spcBef>
              <a:spcAft>
                <a:spcPts val="0"/>
              </a:spcAft>
              <a:buClr>
                <a:schemeClr val="dk1"/>
              </a:buClr>
              <a:buSzPts val="7467"/>
              <a:buNone/>
              <a:defRPr sz="7467" b="1"/>
            </a:lvl8pPr>
            <a:lvl9pPr marL="4114800" lvl="8" indent="-228600" algn="l">
              <a:lnSpc>
                <a:spcPct val="90000"/>
              </a:lnSpc>
              <a:spcBef>
                <a:spcPts val="2333"/>
              </a:spcBef>
              <a:spcAft>
                <a:spcPts val="0"/>
              </a:spcAft>
              <a:buClr>
                <a:schemeClr val="dk1"/>
              </a:buClr>
              <a:buSzPts val="7467"/>
              <a:buNone/>
              <a:defRPr sz="7467" b="1"/>
            </a:lvl9pPr>
          </a:lstStyle>
          <a:p>
            <a:endParaRPr/>
          </a:p>
        </p:txBody>
      </p:sp>
      <p:sp>
        <p:nvSpPr>
          <p:cNvPr id="39" name="Google Shape;39;p19"/>
          <p:cNvSpPr txBox="1">
            <a:spLocks noGrp="1"/>
          </p:cNvSpPr>
          <p:nvPr>
            <p:ph type="body" idx="2"/>
          </p:nvPr>
        </p:nvSpPr>
        <p:spPr>
          <a:xfrm>
            <a:off x="3023242" y="11690350"/>
            <a:ext cx="18568032" cy="171947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40" name="Google Shape;40;p19"/>
          <p:cNvSpPr txBox="1">
            <a:spLocks noGrp="1"/>
          </p:cNvSpPr>
          <p:nvPr>
            <p:ph type="body" idx="3"/>
          </p:nvPr>
        </p:nvSpPr>
        <p:spPr>
          <a:xfrm>
            <a:off x="22219922" y="7845427"/>
            <a:ext cx="18659477" cy="384492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667"/>
              </a:spcBef>
              <a:spcAft>
                <a:spcPts val="0"/>
              </a:spcAft>
              <a:buClr>
                <a:schemeClr val="dk1"/>
              </a:buClr>
              <a:buSzPts val="11200"/>
              <a:buNone/>
              <a:defRPr sz="11200" b="1"/>
            </a:lvl1pPr>
            <a:lvl2pPr marL="914400" lvl="1" indent="-228600" algn="l">
              <a:lnSpc>
                <a:spcPct val="90000"/>
              </a:lnSpc>
              <a:spcBef>
                <a:spcPts val="2333"/>
              </a:spcBef>
              <a:spcAft>
                <a:spcPts val="0"/>
              </a:spcAft>
              <a:buClr>
                <a:schemeClr val="dk1"/>
              </a:buClr>
              <a:buSzPts val="9333"/>
              <a:buNone/>
              <a:defRPr sz="9333" b="1"/>
            </a:lvl2pPr>
            <a:lvl3pPr marL="1371600" lvl="2" indent="-228600" algn="l">
              <a:lnSpc>
                <a:spcPct val="90000"/>
              </a:lnSpc>
              <a:spcBef>
                <a:spcPts val="2333"/>
              </a:spcBef>
              <a:spcAft>
                <a:spcPts val="0"/>
              </a:spcAft>
              <a:buClr>
                <a:schemeClr val="dk1"/>
              </a:buClr>
              <a:buSzPts val="8400"/>
              <a:buNone/>
              <a:defRPr sz="8400" b="1"/>
            </a:lvl3pPr>
            <a:lvl4pPr marL="1828800" lvl="3" indent="-228600" algn="l">
              <a:lnSpc>
                <a:spcPct val="90000"/>
              </a:lnSpc>
              <a:spcBef>
                <a:spcPts val="2333"/>
              </a:spcBef>
              <a:spcAft>
                <a:spcPts val="0"/>
              </a:spcAft>
              <a:buClr>
                <a:schemeClr val="dk1"/>
              </a:buClr>
              <a:buSzPts val="7467"/>
              <a:buNone/>
              <a:defRPr sz="7467" b="1"/>
            </a:lvl4pPr>
            <a:lvl5pPr marL="2286000" lvl="4" indent="-228600" algn="l">
              <a:lnSpc>
                <a:spcPct val="90000"/>
              </a:lnSpc>
              <a:spcBef>
                <a:spcPts val="2333"/>
              </a:spcBef>
              <a:spcAft>
                <a:spcPts val="0"/>
              </a:spcAft>
              <a:buClr>
                <a:schemeClr val="dk1"/>
              </a:buClr>
              <a:buSzPts val="7467"/>
              <a:buNone/>
              <a:defRPr sz="7467" b="1"/>
            </a:lvl5pPr>
            <a:lvl6pPr marL="2743200" lvl="5" indent="-228600" algn="l">
              <a:lnSpc>
                <a:spcPct val="90000"/>
              </a:lnSpc>
              <a:spcBef>
                <a:spcPts val="2333"/>
              </a:spcBef>
              <a:spcAft>
                <a:spcPts val="0"/>
              </a:spcAft>
              <a:buClr>
                <a:schemeClr val="dk1"/>
              </a:buClr>
              <a:buSzPts val="7467"/>
              <a:buNone/>
              <a:defRPr sz="7467" b="1"/>
            </a:lvl6pPr>
            <a:lvl7pPr marL="3200400" lvl="6" indent="-228600" algn="l">
              <a:lnSpc>
                <a:spcPct val="90000"/>
              </a:lnSpc>
              <a:spcBef>
                <a:spcPts val="2333"/>
              </a:spcBef>
              <a:spcAft>
                <a:spcPts val="0"/>
              </a:spcAft>
              <a:buClr>
                <a:schemeClr val="dk1"/>
              </a:buClr>
              <a:buSzPts val="7467"/>
              <a:buNone/>
              <a:defRPr sz="7467" b="1"/>
            </a:lvl7pPr>
            <a:lvl8pPr marL="3657600" lvl="7" indent="-228600" algn="l">
              <a:lnSpc>
                <a:spcPct val="90000"/>
              </a:lnSpc>
              <a:spcBef>
                <a:spcPts val="2333"/>
              </a:spcBef>
              <a:spcAft>
                <a:spcPts val="0"/>
              </a:spcAft>
              <a:buClr>
                <a:schemeClr val="dk1"/>
              </a:buClr>
              <a:buSzPts val="7467"/>
              <a:buNone/>
              <a:defRPr sz="7467" b="1"/>
            </a:lvl8pPr>
            <a:lvl9pPr marL="4114800" lvl="8" indent="-228600" algn="l">
              <a:lnSpc>
                <a:spcPct val="90000"/>
              </a:lnSpc>
              <a:spcBef>
                <a:spcPts val="2333"/>
              </a:spcBef>
              <a:spcAft>
                <a:spcPts val="0"/>
              </a:spcAft>
              <a:buClr>
                <a:schemeClr val="dk1"/>
              </a:buClr>
              <a:buSzPts val="7467"/>
              <a:buNone/>
              <a:defRPr sz="7467" b="1"/>
            </a:lvl9pPr>
          </a:lstStyle>
          <a:p>
            <a:endParaRPr/>
          </a:p>
        </p:txBody>
      </p:sp>
      <p:sp>
        <p:nvSpPr>
          <p:cNvPr id="41" name="Google Shape;41;p19"/>
          <p:cNvSpPr txBox="1">
            <a:spLocks noGrp="1"/>
          </p:cNvSpPr>
          <p:nvPr>
            <p:ph type="body" idx="4"/>
          </p:nvPr>
        </p:nvSpPr>
        <p:spPr>
          <a:xfrm>
            <a:off x="22219922" y="11690350"/>
            <a:ext cx="18659477" cy="171947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667"/>
              </a:spcBef>
              <a:spcAft>
                <a:spcPts val="0"/>
              </a:spcAft>
              <a:buClr>
                <a:schemeClr val="dk1"/>
              </a:buClr>
              <a:buSzPts val="1800"/>
              <a:buChar char="•"/>
              <a:defRPr/>
            </a:lvl1pPr>
            <a:lvl2pPr marL="914400" lvl="1" indent="-342900" algn="l">
              <a:lnSpc>
                <a:spcPct val="90000"/>
              </a:lnSpc>
              <a:spcBef>
                <a:spcPts val="2333"/>
              </a:spcBef>
              <a:spcAft>
                <a:spcPts val="0"/>
              </a:spcAft>
              <a:buClr>
                <a:schemeClr val="dk1"/>
              </a:buClr>
              <a:buSzPts val="1800"/>
              <a:buChar char="•"/>
              <a:defRPr/>
            </a:lvl2pPr>
            <a:lvl3pPr marL="1371600" lvl="2" indent="-342900" algn="l">
              <a:lnSpc>
                <a:spcPct val="90000"/>
              </a:lnSpc>
              <a:spcBef>
                <a:spcPts val="2333"/>
              </a:spcBef>
              <a:spcAft>
                <a:spcPts val="0"/>
              </a:spcAft>
              <a:buClr>
                <a:schemeClr val="dk1"/>
              </a:buClr>
              <a:buSzPts val="1800"/>
              <a:buChar char="•"/>
              <a:defRPr/>
            </a:lvl3pPr>
            <a:lvl4pPr marL="1828800" lvl="3" indent="-342900" algn="l">
              <a:lnSpc>
                <a:spcPct val="90000"/>
              </a:lnSpc>
              <a:spcBef>
                <a:spcPts val="2333"/>
              </a:spcBef>
              <a:spcAft>
                <a:spcPts val="0"/>
              </a:spcAft>
              <a:buClr>
                <a:schemeClr val="dk1"/>
              </a:buClr>
              <a:buSzPts val="1800"/>
              <a:buChar char="•"/>
              <a:defRPr/>
            </a:lvl4pPr>
            <a:lvl5pPr marL="2286000" lvl="4" indent="-342900" algn="l">
              <a:lnSpc>
                <a:spcPct val="90000"/>
              </a:lnSpc>
              <a:spcBef>
                <a:spcPts val="2333"/>
              </a:spcBef>
              <a:spcAft>
                <a:spcPts val="0"/>
              </a:spcAft>
              <a:buClr>
                <a:schemeClr val="dk1"/>
              </a:buClr>
              <a:buSzPts val="1800"/>
              <a:buChar char="•"/>
              <a:defRPr/>
            </a:lvl5pPr>
            <a:lvl6pPr marL="2743200" lvl="5" indent="-342900" algn="l">
              <a:lnSpc>
                <a:spcPct val="90000"/>
              </a:lnSpc>
              <a:spcBef>
                <a:spcPts val="2333"/>
              </a:spcBef>
              <a:spcAft>
                <a:spcPts val="0"/>
              </a:spcAft>
              <a:buClr>
                <a:schemeClr val="dk1"/>
              </a:buClr>
              <a:buSzPts val="1800"/>
              <a:buChar char="•"/>
              <a:defRPr/>
            </a:lvl6pPr>
            <a:lvl7pPr marL="3200400" lvl="6" indent="-342900" algn="l">
              <a:lnSpc>
                <a:spcPct val="90000"/>
              </a:lnSpc>
              <a:spcBef>
                <a:spcPts val="2333"/>
              </a:spcBef>
              <a:spcAft>
                <a:spcPts val="0"/>
              </a:spcAft>
              <a:buClr>
                <a:schemeClr val="dk1"/>
              </a:buClr>
              <a:buSzPts val="1800"/>
              <a:buChar char="•"/>
              <a:defRPr/>
            </a:lvl7pPr>
            <a:lvl8pPr marL="3657600" lvl="7" indent="-342900" algn="l">
              <a:lnSpc>
                <a:spcPct val="90000"/>
              </a:lnSpc>
              <a:spcBef>
                <a:spcPts val="2333"/>
              </a:spcBef>
              <a:spcAft>
                <a:spcPts val="0"/>
              </a:spcAft>
              <a:buClr>
                <a:schemeClr val="dk1"/>
              </a:buClr>
              <a:buSzPts val="1800"/>
              <a:buChar char="•"/>
              <a:defRPr/>
            </a:lvl8pPr>
            <a:lvl9pPr marL="4114800" lvl="8" indent="-342900" algn="l">
              <a:lnSpc>
                <a:spcPct val="90000"/>
              </a:lnSpc>
              <a:spcBef>
                <a:spcPts val="2333"/>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3023237" y="2133600"/>
            <a:ext cx="14156054" cy="746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4933"/>
              <a:buFont typeface="Calibri"/>
              <a:buNone/>
              <a:defRPr sz="149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18659477" y="4607991"/>
            <a:ext cx="22219920" cy="22743583"/>
          </a:xfrm>
          <a:prstGeom prst="rect">
            <a:avLst/>
          </a:prstGeom>
          <a:noFill/>
          <a:ln>
            <a:noFill/>
          </a:ln>
        </p:spPr>
        <p:txBody>
          <a:bodyPr spcFirstLastPara="1" wrap="square" lIns="91425" tIns="45700" rIns="91425" bIns="45700" anchor="t" anchorCtr="0">
            <a:normAutofit/>
          </a:bodyPr>
          <a:lstStyle>
            <a:lvl1pPr marL="457200" lvl="0" indent="-1176845" algn="l">
              <a:lnSpc>
                <a:spcPct val="90000"/>
              </a:lnSpc>
              <a:spcBef>
                <a:spcPts val="4667"/>
              </a:spcBef>
              <a:spcAft>
                <a:spcPts val="0"/>
              </a:spcAft>
              <a:buClr>
                <a:schemeClr val="dk1"/>
              </a:buClr>
              <a:buSzPts val="14933"/>
              <a:buChar char="•"/>
              <a:defRPr sz="14933"/>
            </a:lvl1pPr>
            <a:lvl2pPr marL="914400" lvl="1" indent="-1058354" algn="l">
              <a:lnSpc>
                <a:spcPct val="90000"/>
              </a:lnSpc>
              <a:spcBef>
                <a:spcPts val="2333"/>
              </a:spcBef>
              <a:spcAft>
                <a:spcPts val="0"/>
              </a:spcAft>
              <a:buClr>
                <a:schemeClr val="dk1"/>
              </a:buClr>
              <a:buSzPts val="13067"/>
              <a:buChar char="•"/>
              <a:defRPr sz="13067"/>
            </a:lvl2pPr>
            <a:lvl3pPr marL="1371600" lvl="2" indent="-939800" algn="l">
              <a:lnSpc>
                <a:spcPct val="90000"/>
              </a:lnSpc>
              <a:spcBef>
                <a:spcPts val="2333"/>
              </a:spcBef>
              <a:spcAft>
                <a:spcPts val="0"/>
              </a:spcAft>
              <a:buClr>
                <a:schemeClr val="dk1"/>
              </a:buClr>
              <a:buSzPts val="11200"/>
              <a:buChar char="•"/>
              <a:defRPr sz="11200"/>
            </a:lvl3pPr>
            <a:lvl4pPr marL="1828800" lvl="3" indent="-821245" algn="l">
              <a:lnSpc>
                <a:spcPct val="90000"/>
              </a:lnSpc>
              <a:spcBef>
                <a:spcPts val="2333"/>
              </a:spcBef>
              <a:spcAft>
                <a:spcPts val="0"/>
              </a:spcAft>
              <a:buClr>
                <a:schemeClr val="dk1"/>
              </a:buClr>
              <a:buSzPts val="9333"/>
              <a:buChar char="•"/>
              <a:defRPr sz="9333"/>
            </a:lvl4pPr>
            <a:lvl5pPr marL="2286000" lvl="4" indent="-821245" algn="l">
              <a:lnSpc>
                <a:spcPct val="90000"/>
              </a:lnSpc>
              <a:spcBef>
                <a:spcPts val="2333"/>
              </a:spcBef>
              <a:spcAft>
                <a:spcPts val="0"/>
              </a:spcAft>
              <a:buClr>
                <a:schemeClr val="dk1"/>
              </a:buClr>
              <a:buSzPts val="9333"/>
              <a:buChar char="•"/>
              <a:defRPr sz="9333"/>
            </a:lvl5pPr>
            <a:lvl6pPr marL="2743200" lvl="5" indent="-821245" algn="l">
              <a:lnSpc>
                <a:spcPct val="90000"/>
              </a:lnSpc>
              <a:spcBef>
                <a:spcPts val="2333"/>
              </a:spcBef>
              <a:spcAft>
                <a:spcPts val="0"/>
              </a:spcAft>
              <a:buClr>
                <a:schemeClr val="dk1"/>
              </a:buClr>
              <a:buSzPts val="9333"/>
              <a:buChar char="•"/>
              <a:defRPr sz="9333"/>
            </a:lvl6pPr>
            <a:lvl7pPr marL="3200400" lvl="6" indent="-821245" algn="l">
              <a:lnSpc>
                <a:spcPct val="90000"/>
              </a:lnSpc>
              <a:spcBef>
                <a:spcPts val="2333"/>
              </a:spcBef>
              <a:spcAft>
                <a:spcPts val="0"/>
              </a:spcAft>
              <a:buClr>
                <a:schemeClr val="dk1"/>
              </a:buClr>
              <a:buSzPts val="9333"/>
              <a:buChar char="•"/>
              <a:defRPr sz="9333"/>
            </a:lvl7pPr>
            <a:lvl8pPr marL="3657600" lvl="7" indent="-821245" algn="l">
              <a:lnSpc>
                <a:spcPct val="90000"/>
              </a:lnSpc>
              <a:spcBef>
                <a:spcPts val="2333"/>
              </a:spcBef>
              <a:spcAft>
                <a:spcPts val="0"/>
              </a:spcAft>
              <a:buClr>
                <a:schemeClr val="dk1"/>
              </a:buClr>
              <a:buSzPts val="9333"/>
              <a:buChar char="•"/>
              <a:defRPr sz="9333"/>
            </a:lvl8pPr>
            <a:lvl9pPr marL="4114800" lvl="8" indent="-821245" algn="l">
              <a:lnSpc>
                <a:spcPct val="90000"/>
              </a:lnSpc>
              <a:spcBef>
                <a:spcPts val="2333"/>
              </a:spcBef>
              <a:spcAft>
                <a:spcPts val="0"/>
              </a:spcAft>
              <a:buClr>
                <a:schemeClr val="dk1"/>
              </a:buClr>
              <a:buSzPts val="9333"/>
              <a:buChar char="•"/>
              <a:defRPr sz="9333"/>
            </a:lvl9pPr>
          </a:lstStyle>
          <a:p>
            <a:endParaRPr/>
          </a:p>
        </p:txBody>
      </p:sp>
      <p:sp>
        <p:nvSpPr>
          <p:cNvPr id="57" name="Google Shape;57;p22"/>
          <p:cNvSpPr txBox="1">
            <a:spLocks noGrp="1"/>
          </p:cNvSpPr>
          <p:nvPr>
            <p:ph type="body" idx="2"/>
          </p:nvPr>
        </p:nvSpPr>
        <p:spPr>
          <a:xfrm>
            <a:off x="3023237" y="9601200"/>
            <a:ext cx="14156054" cy="1778741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667"/>
              </a:spcBef>
              <a:spcAft>
                <a:spcPts val="0"/>
              </a:spcAft>
              <a:buClr>
                <a:schemeClr val="dk1"/>
              </a:buClr>
              <a:buSzPts val="7467"/>
              <a:buNone/>
              <a:defRPr sz="7467"/>
            </a:lvl1pPr>
            <a:lvl2pPr marL="914400" lvl="1" indent="-228600" algn="l">
              <a:lnSpc>
                <a:spcPct val="90000"/>
              </a:lnSpc>
              <a:spcBef>
                <a:spcPts val="2333"/>
              </a:spcBef>
              <a:spcAft>
                <a:spcPts val="0"/>
              </a:spcAft>
              <a:buClr>
                <a:schemeClr val="dk1"/>
              </a:buClr>
              <a:buSzPts val="6533"/>
              <a:buNone/>
              <a:defRPr sz="6533"/>
            </a:lvl2pPr>
            <a:lvl3pPr marL="1371600" lvl="2" indent="-228600" algn="l">
              <a:lnSpc>
                <a:spcPct val="90000"/>
              </a:lnSpc>
              <a:spcBef>
                <a:spcPts val="2333"/>
              </a:spcBef>
              <a:spcAft>
                <a:spcPts val="0"/>
              </a:spcAft>
              <a:buClr>
                <a:schemeClr val="dk1"/>
              </a:buClr>
              <a:buSzPts val="5600"/>
              <a:buNone/>
              <a:defRPr sz="5600"/>
            </a:lvl3pPr>
            <a:lvl4pPr marL="1828800" lvl="3" indent="-228600" algn="l">
              <a:lnSpc>
                <a:spcPct val="90000"/>
              </a:lnSpc>
              <a:spcBef>
                <a:spcPts val="2333"/>
              </a:spcBef>
              <a:spcAft>
                <a:spcPts val="0"/>
              </a:spcAft>
              <a:buClr>
                <a:schemeClr val="dk1"/>
              </a:buClr>
              <a:buSzPts val="4667"/>
              <a:buNone/>
              <a:defRPr sz="4667"/>
            </a:lvl4pPr>
            <a:lvl5pPr marL="2286000" lvl="4" indent="-228600" algn="l">
              <a:lnSpc>
                <a:spcPct val="90000"/>
              </a:lnSpc>
              <a:spcBef>
                <a:spcPts val="2333"/>
              </a:spcBef>
              <a:spcAft>
                <a:spcPts val="0"/>
              </a:spcAft>
              <a:buClr>
                <a:schemeClr val="dk1"/>
              </a:buClr>
              <a:buSzPts val="4667"/>
              <a:buNone/>
              <a:defRPr sz="4667"/>
            </a:lvl5pPr>
            <a:lvl6pPr marL="2743200" lvl="5" indent="-228600" algn="l">
              <a:lnSpc>
                <a:spcPct val="90000"/>
              </a:lnSpc>
              <a:spcBef>
                <a:spcPts val="2333"/>
              </a:spcBef>
              <a:spcAft>
                <a:spcPts val="0"/>
              </a:spcAft>
              <a:buClr>
                <a:schemeClr val="dk1"/>
              </a:buClr>
              <a:buSzPts val="4667"/>
              <a:buNone/>
              <a:defRPr sz="4667"/>
            </a:lvl6pPr>
            <a:lvl7pPr marL="3200400" lvl="6" indent="-228600" algn="l">
              <a:lnSpc>
                <a:spcPct val="90000"/>
              </a:lnSpc>
              <a:spcBef>
                <a:spcPts val="2333"/>
              </a:spcBef>
              <a:spcAft>
                <a:spcPts val="0"/>
              </a:spcAft>
              <a:buClr>
                <a:schemeClr val="dk1"/>
              </a:buClr>
              <a:buSzPts val="4667"/>
              <a:buNone/>
              <a:defRPr sz="4667"/>
            </a:lvl7pPr>
            <a:lvl8pPr marL="3657600" lvl="7" indent="-228600" algn="l">
              <a:lnSpc>
                <a:spcPct val="90000"/>
              </a:lnSpc>
              <a:spcBef>
                <a:spcPts val="2333"/>
              </a:spcBef>
              <a:spcAft>
                <a:spcPts val="0"/>
              </a:spcAft>
              <a:buClr>
                <a:schemeClr val="dk1"/>
              </a:buClr>
              <a:buSzPts val="4667"/>
              <a:buNone/>
              <a:defRPr sz="4667"/>
            </a:lvl8pPr>
            <a:lvl9pPr marL="4114800" lvl="8" indent="-228600" algn="l">
              <a:lnSpc>
                <a:spcPct val="90000"/>
              </a:lnSpc>
              <a:spcBef>
                <a:spcPts val="2333"/>
              </a:spcBef>
              <a:spcAft>
                <a:spcPts val="0"/>
              </a:spcAft>
              <a:buClr>
                <a:schemeClr val="dk1"/>
              </a:buClr>
              <a:buSzPts val="4667"/>
              <a:buNone/>
              <a:defRPr sz="4667"/>
            </a:lvl9pPr>
          </a:lstStyle>
          <a:p>
            <a:endParaRPr/>
          </a:p>
        </p:txBody>
      </p:sp>
      <p:sp>
        <p:nvSpPr>
          <p:cNvPr id="58" name="Google Shape;58;p22"/>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3023237" y="2133600"/>
            <a:ext cx="14156054" cy="746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4933"/>
              <a:buFont typeface="Calibri"/>
              <a:buNone/>
              <a:defRPr sz="149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18659477" y="4607991"/>
            <a:ext cx="22219920" cy="22743583"/>
          </a:xfrm>
          <a:prstGeom prst="rect">
            <a:avLst/>
          </a:prstGeom>
          <a:noFill/>
          <a:ln>
            <a:noFill/>
          </a:ln>
        </p:spPr>
      </p:sp>
      <p:sp>
        <p:nvSpPr>
          <p:cNvPr id="64" name="Google Shape;64;p23"/>
          <p:cNvSpPr txBox="1">
            <a:spLocks noGrp="1"/>
          </p:cNvSpPr>
          <p:nvPr>
            <p:ph type="body" idx="1"/>
          </p:nvPr>
        </p:nvSpPr>
        <p:spPr>
          <a:xfrm>
            <a:off x="3023237" y="9601200"/>
            <a:ext cx="14156054" cy="1778741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667"/>
              </a:spcBef>
              <a:spcAft>
                <a:spcPts val="0"/>
              </a:spcAft>
              <a:buClr>
                <a:schemeClr val="dk1"/>
              </a:buClr>
              <a:buSzPts val="7467"/>
              <a:buNone/>
              <a:defRPr sz="7467"/>
            </a:lvl1pPr>
            <a:lvl2pPr marL="914400" lvl="1" indent="-228600" algn="l">
              <a:lnSpc>
                <a:spcPct val="90000"/>
              </a:lnSpc>
              <a:spcBef>
                <a:spcPts val="2333"/>
              </a:spcBef>
              <a:spcAft>
                <a:spcPts val="0"/>
              </a:spcAft>
              <a:buClr>
                <a:schemeClr val="dk1"/>
              </a:buClr>
              <a:buSzPts val="6533"/>
              <a:buNone/>
              <a:defRPr sz="6533"/>
            </a:lvl2pPr>
            <a:lvl3pPr marL="1371600" lvl="2" indent="-228600" algn="l">
              <a:lnSpc>
                <a:spcPct val="90000"/>
              </a:lnSpc>
              <a:spcBef>
                <a:spcPts val="2333"/>
              </a:spcBef>
              <a:spcAft>
                <a:spcPts val="0"/>
              </a:spcAft>
              <a:buClr>
                <a:schemeClr val="dk1"/>
              </a:buClr>
              <a:buSzPts val="5600"/>
              <a:buNone/>
              <a:defRPr sz="5600"/>
            </a:lvl3pPr>
            <a:lvl4pPr marL="1828800" lvl="3" indent="-228600" algn="l">
              <a:lnSpc>
                <a:spcPct val="90000"/>
              </a:lnSpc>
              <a:spcBef>
                <a:spcPts val="2333"/>
              </a:spcBef>
              <a:spcAft>
                <a:spcPts val="0"/>
              </a:spcAft>
              <a:buClr>
                <a:schemeClr val="dk1"/>
              </a:buClr>
              <a:buSzPts val="4667"/>
              <a:buNone/>
              <a:defRPr sz="4667"/>
            </a:lvl4pPr>
            <a:lvl5pPr marL="2286000" lvl="4" indent="-228600" algn="l">
              <a:lnSpc>
                <a:spcPct val="90000"/>
              </a:lnSpc>
              <a:spcBef>
                <a:spcPts val="2333"/>
              </a:spcBef>
              <a:spcAft>
                <a:spcPts val="0"/>
              </a:spcAft>
              <a:buClr>
                <a:schemeClr val="dk1"/>
              </a:buClr>
              <a:buSzPts val="4667"/>
              <a:buNone/>
              <a:defRPr sz="4667"/>
            </a:lvl5pPr>
            <a:lvl6pPr marL="2743200" lvl="5" indent="-228600" algn="l">
              <a:lnSpc>
                <a:spcPct val="90000"/>
              </a:lnSpc>
              <a:spcBef>
                <a:spcPts val="2333"/>
              </a:spcBef>
              <a:spcAft>
                <a:spcPts val="0"/>
              </a:spcAft>
              <a:buClr>
                <a:schemeClr val="dk1"/>
              </a:buClr>
              <a:buSzPts val="4667"/>
              <a:buNone/>
              <a:defRPr sz="4667"/>
            </a:lvl6pPr>
            <a:lvl7pPr marL="3200400" lvl="6" indent="-228600" algn="l">
              <a:lnSpc>
                <a:spcPct val="90000"/>
              </a:lnSpc>
              <a:spcBef>
                <a:spcPts val="2333"/>
              </a:spcBef>
              <a:spcAft>
                <a:spcPts val="0"/>
              </a:spcAft>
              <a:buClr>
                <a:schemeClr val="dk1"/>
              </a:buClr>
              <a:buSzPts val="4667"/>
              <a:buNone/>
              <a:defRPr sz="4667"/>
            </a:lvl7pPr>
            <a:lvl8pPr marL="3657600" lvl="7" indent="-228600" algn="l">
              <a:lnSpc>
                <a:spcPct val="90000"/>
              </a:lnSpc>
              <a:spcBef>
                <a:spcPts val="2333"/>
              </a:spcBef>
              <a:spcAft>
                <a:spcPts val="0"/>
              </a:spcAft>
              <a:buClr>
                <a:schemeClr val="dk1"/>
              </a:buClr>
              <a:buSzPts val="4667"/>
              <a:buNone/>
              <a:defRPr sz="4667"/>
            </a:lvl8pPr>
            <a:lvl9pPr marL="4114800" lvl="8" indent="-228600" algn="l">
              <a:lnSpc>
                <a:spcPct val="90000"/>
              </a:lnSpc>
              <a:spcBef>
                <a:spcPts val="2333"/>
              </a:spcBef>
              <a:spcAft>
                <a:spcPts val="0"/>
              </a:spcAft>
              <a:buClr>
                <a:schemeClr val="dk1"/>
              </a:buClr>
              <a:buSzPts val="4667"/>
              <a:buNone/>
              <a:defRPr sz="4667"/>
            </a:lvl9pPr>
          </a:lstStyle>
          <a:p>
            <a:endParaRPr/>
          </a:p>
        </p:txBody>
      </p:sp>
      <p:sp>
        <p:nvSpPr>
          <p:cNvPr id="65" name="Google Shape;65;p23"/>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0533"/>
              <a:buFont typeface="Calibri"/>
              <a:buNone/>
              <a:defRPr sz="20533"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3017520" y="8519583"/>
            <a:ext cx="37856160" cy="20306244"/>
          </a:xfrm>
          <a:prstGeom prst="rect">
            <a:avLst/>
          </a:prstGeom>
          <a:noFill/>
          <a:ln>
            <a:noFill/>
          </a:ln>
        </p:spPr>
        <p:txBody>
          <a:bodyPr spcFirstLastPara="1" wrap="square" lIns="91425" tIns="45700" rIns="91425" bIns="45700" anchor="t" anchorCtr="0">
            <a:normAutofit/>
          </a:bodyPr>
          <a:lstStyle>
            <a:lvl1pPr marL="457200" marR="0" lvl="0" indent="-1058354" algn="l" rtl="0">
              <a:lnSpc>
                <a:spcPct val="90000"/>
              </a:lnSpc>
              <a:spcBef>
                <a:spcPts val="4667"/>
              </a:spcBef>
              <a:spcAft>
                <a:spcPts val="0"/>
              </a:spcAft>
              <a:buClr>
                <a:schemeClr val="dk1"/>
              </a:buClr>
              <a:buSzPts val="13067"/>
              <a:buFont typeface="Arial"/>
              <a:buChar char="•"/>
              <a:defRPr sz="13067" b="0" i="0" u="none" strike="noStrike" cap="none">
                <a:solidFill>
                  <a:schemeClr val="dk1"/>
                </a:solidFill>
                <a:latin typeface="Calibri"/>
                <a:ea typeface="Calibri"/>
                <a:cs typeface="Calibri"/>
                <a:sym typeface="Calibri"/>
              </a:defRPr>
            </a:lvl1pPr>
            <a:lvl2pPr marL="914400" marR="0" lvl="1" indent="-939800" algn="l" rtl="0">
              <a:lnSpc>
                <a:spcPct val="90000"/>
              </a:lnSpc>
              <a:spcBef>
                <a:spcPts val="2333"/>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2pPr>
            <a:lvl3pPr marL="1371600" marR="0" lvl="2" indent="-821245" algn="l" rtl="0">
              <a:lnSpc>
                <a:spcPct val="90000"/>
              </a:lnSpc>
              <a:spcBef>
                <a:spcPts val="2333"/>
              </a:spcBef>
              <a:spcAft>
                <a:spcPts val="0"/>
              </a:spcAft>
              <a:buClr>
                <a:schemeClr val="dk1"/>
              </a:buClr>
              <a:buSzPts val="9333"/>
              <a:buFont typeface="Arial"/>
              <a:buChar char="•"/>
              <a:defRPr sz="9333" b="0" i="0" u="none" strike="noStrike" cap="none">
                <a:solidFill>
                  <a:schemeClr val="dk1"/>
                </a:solidFill>
                <a:latin typeface="Calibri"/>
                <a:ea typeface="Calibri"/>
                <a:cs typeface="Calibri"/>
                <a:sym typeface="Calibri"/>
              </a:defRPr>
            </a:lvl3pPr>
            <a:lvl4pPr marL="1828800" marR="0" lvl="3"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4pPr>
            <a:lvl5pPr marL="2286000" marR="0" lvl="4"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5pPr>
            <a:lvl6pPr marL="2743200" marR="0" lvl="5"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6pPr>
            <a:lvl7pPr marL="3200400" marR="0" lvl="6"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7pPr>
            <a:lvl8pPr marL="3657600" marR="0" lvl="7"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8pPr>
            <a:lvl9pPr marL="4114800" marR="0" lvl="8"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600" b="0" i="0" u="none" strike="noStrike" cap="none">
                <a:solidFill>
                  <a:srgbClr val="888888"/>
                </a:solidFill>
                <a:latin typeface="Calibri"/>
                <a:ea typeface="Calibri"/>
                <a:cs typeface="Calibri"/>
                <a:sym typeface="Calibri"/>
              </a:defRPr>
            </a:lvl1pPr>
            <a:lvl2pPr marL="0" marR="0" lvl="1" indent="0" algn="r" rtl="0">
              <a:spcBef>
                <a:spcPts val="0"/>
              </a:spcBef>
              <a:buNone/>
              <a:defRPr sz="5600" b="0" i="0" u="none" strike="noStrike" cap="none">
                <a:solidFill>
                  <a:srgbClr val="888888"/>
                </a:solidFill>
                <a:latin typeface="Calibri"/>
                <a:ea typeface="Calibri"/>
                <a:cs typeface="Calibri"/>
                <a:sym typeface="Calibri"/>
              </a:defRPr>
            </a:lvl2pPr>
            <a:lvl3pPr marL="0" marR="0" lvl="2" indent="0" algn="r" rtl="0">
              <a:spcBef>
                <a:spcPts val="0"/>
              </a:spcBef>
              <a:buNone/>
              <a:defRPr sz="5600" b="0" i="0" u="none" strike="noStrike" cap="none">
                <a:solidFill>
                  <a:srgbClr val="888888"/>
                </a:solidFill>
                <a:latin typeface="Calibri"/>
                <a:ea typeface="Calibri"/>
                <a:cs typeface="Calibri"/>
                <a:sym typeface="Calibri"/>
              </a:defRPr>
            </a:lvl3pPr>
            <a:lvl4pPr marL="0" marR="0" lvl="3" indent="0" algn="r" rtl="0">
              <a:spcBef>
                <a:spcPts val="0"/>
              </a:spcBef>
              <a:buNone/>
              <a:defRPr sz="5600" b="0" i="0" u="none" strike="noStrike" cap="none">
                <a:solidFill>
                  <a:srgbClr val="888888"/>
                </a:solidFill>
                <a:latin typeface="Calibri"/>
                <a:ea typeface="Calibri"/>
                <a:cs typeface="Calibri"/>
                <a:sym typeface="Calibri"/>
              </a:defRPr>
            </a:lvl4pPr>
            <a:lvl5pPr marL="0" marR="0" lvl="4" indent="0" algn="r" rtl="0">
              <a:spcBef>
                <a:spcPts val="0"/>
              </a:spcBef>
              <a:buNone/>
              <a:defRPr sz="5600" b="0" i="0" u="none" strike="noStrike" cap="none">
                <a:solidFill>
                  <a:srgbClr val="888888"/>
                </a:solidFill>
                <a:latin typeface="Calibri"/>
                <a:ea typeface="Calibri"/>
                <a:cs typeface="Calibri"/>
                <a:sym typeface="Calibri"/>
              </a:defRPr>
            </a:lvl5pPr>
            <a:lvl6pPr marL="0" marR="0" lvl="5" indent="0" algn="r" rtl="0">
              <a:spcBef>
                <a:spcPts val="0"/>
              </a:spcBef>
              <a:buNone/>
              <a:defRPr sz="5600" b="0" i="0" u="none" strike="noStrike" cap="none">
                <a:solidFill>
                  <a:srgbClr val="888888"/>
                </a:solidFill>
                <a:latin typeface="Calibri"/>
                <a:ea typeface="Calibri"/>
                <a:cs typeface="Calibri"/>
                <a:sym typeface="Calibri"/>
              </a:defRPr>
            </a:lvl6pPr>
            <a:lvl7pPr marL="0" marR="0" lvl="6" indent="0" algn="r" rtl="0">
              <a:spcBef>
                <a:spcPts val="0"/>
              </a:spcBef>
              <a:buNone/>
              <a:defRPr sz="5600" b="0" i="0" u="none" strike="noStrike" cap="none">
                <a:solidFill>
                  <a:srgbClr val="888888"/>
                </a:solidFill>
                <a:latin typeface="Calibri"/>
                <a:ea typeface="Calibri"/>
                <a:cs typeface="Calibri"/>
                <a:sym typeface="Calibri"/>
              </a:defRPr>
            </a:lvl7pPr>
            <a:lvl8pPr marL="0" marR="0" lvl="7" indent="0" algn="r" rtl="0">
              <a:spcBef>
                <a:spcPts val="0"/>
              </a:spcBef>
              <a:buNone/>
              <a:defRPr sz="5600" b="0" i="0" u="none" strike="noStrike" cap="none">
                <a:solidFill>
                  <a:srgbClr val="888888"/>
                </a:solidFill>
                <a:latin typeface="Calibri"/>
                <a:ea typeface="Calibri"/>
                <a:cs typeface="Calibri"/>
                <a:sym typeface="Calibri"/>
              </a:defRPr>
            </a:lvl8pPr>
            <a:lvl9pPr marL="0" marR="0" lvl="8" indent="0" algn="r" rtl="0">
              <a:spcBef>
                <a:spcPts val="0"/>
              </a:spcBef>
              <a:buNone/>
              <a:defRPr sz="5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9440">
          <p15:clr>
            <a:srgbClr val="F26B43"/>
          </p15:clr>
        </p15:guide>
        <p15:guide id="2" pos="741">
          <p15:clr>
            <a:srgbClr val="F26B43"/>
          </p15:clr>
        </p15:guide>
        <p15:guide id="3" pos="1111">
          <p15:clr>
            <a:srgbClr val="F26B43"/>
          </p15:clr>
        </p15:guide>
        <p15:guide id="4" pos="8599">
          <p15:clr>
            <a:srgbClr val="F26B43"/>
          </p15:clr>
        </p15:guide>
        <p15:guide id="5" pos="8969">
          <p15:clr>
            <a:srgbClr val="F26B43"/>
          </p15:clr>
        </p15:guide>
        <p15:guide id="6" pos="9710">
          <p15:clr>
            <a:srgbClr val="F26B43"/>
          </p15:clr>
        </p15:guide>
        <p15:guide id="7" pos="10080">
          <p15:clr>
            <a:srgbClr val="F26B43"/>
          </p15:clr>
        </p15:guide>
        <p15:guide id="8" pos="26537">
          <p15:clr>
            <a:srgbClr val="F26B43"/>
          </p15:clr>
        </p15:guide>
        <p15:guide id="9" pos="26907">
          <p15:clr>
            <a:srgbClr val="F26B43"/>
          </p15:clr>
        </p15:guide>
        <p15:guide id="10" orient="horz" pos="720">
          <p15:clr>
            <a:srgbClr val="F26B43"/>
          </p15:clr>
        </p15:guide>
        <p15:guide id="11" orient="horz" pos="960">
          <p15:clr>
            <a:srgbClr val="F26B43"/>
          </p15:clr>
        </p15:guide>
        <p15:guide id="12" orient="horz" pos="3600">
          <p15:clr>
            <a:srgbClr val="F26B43"/>
          </p15:clr>
        </p15:guide>
        <p15:guide id="13" orient="horz" pos="3360">
          <p15:clr>
            <a:srgbClr val="F26B43"/>
          </p15:clr>
        </p15:guide>
        <p15:guide id="14" orient="horz" pos="4320">
          <p15:clr>
            <a:srgbClr val="F26B43"/>
          </p15:clr>
        </p15:guide>
        <p15:guide id="15" orient="horz" pos="4560">
          <p15:clr>
            <a:srgbClr val="F26B43"/>
          </p15:clr>
        </p15:guide>
        <p15:guide id="16" orient="horz" pos="19200">
          <p15:clr>
            <a:srgbClr val="F26B43"/>
          </p15:clr>
        </p15:guide>
        <p15:guide id="17" pos="17568">
          <p15:clr>
            <a:srgbClr val="F26B43"/>
          </p15:clr>
        </p15:guide>
        <p15:guide id="18" pos="17938">
          <p15:clr>
            <a:srgbClr val="F26B43"/>
          </p15:clr>
        </p15:guide>
        <p15:guide id="19" pos="18679">
          <p15:clr>
            <a:srgbClr val="F26B43"/>
          </p15:clr>
        </p15:guide>
        <p15:guide id="20" pos="190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3017520" y="1703924"/>
            <a:ext cx="37856160" cy="618596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0533"/>
              <a:buFont typeface="Calibri"/>
              <a:buNone/>
              <a:defRPr sz="20533"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4"/>
          <p:cNvSpPr txBox="1">
            <a:spLocks noGrp="1"/>
          </p:cNvSpPr>
          <p:nvPr>
            <p:ph type="body" idx="1"/>
          </p:nvPr>
        </p:nvSpPr>
        <p:spPr>
          <a:xfrm>
            <a:off x="3017520" y="8519583"/>
            <a:ext cx="37856160" cy="20306244"/>
          </a:xfrm>
          <a:prstGeom prst="rect">
            <a:avLst/>
          </a:prstGeom>
          <a:noFill/>
          <a:ln>
            <a:noFill/>
          </a:ln>
        </p:spPr>
        <p:txBody>
          <a:bodyPr spcFirstLastPara="1" wrap="square" lIns="91425" tIns="45700" rIns="91425" bIns="45700" anchor="t" anchorCtr="0">
            <a:normAutofit/>
          </a:bodyPr>
          <a:lstStyle>
            <a:lvl1pPr marL="457200" marR="0" lvl="0" indent="-1058354" algn="l" rtl="0">
              <a:lnSpc>
                <a:spcPct val="90000"/>
              </a:lnSpc>
              <a:spcBef>
                <a:spcPts val="4667"/>
              </a:spcBef>
              <a:spcAft>
                <a:spcPts val="0"/>
              </a:spcAft>
              <a:buClr>
                <a:schemeClr val="dk1"/>
              </a:buClr>
              <a:buSzPts val="13067"/>
              <a:buFont typeface="Arial"/>
              <a:buChar char="•"/>
              <a:defRPr sz="13067" b="0" i="0" u="none" strike="noStrike" cap="none">
                <a:solidFill>
                  <a:schemeClr val="dk1"/>
                </a:solidFill>
                <a:latin typeface="Calibri"/>
                <a:ea typeface="Calibri"/>
                <a:cs typeface="Calibri"/>
                <a:sym typeface="Calibri"/>
              </a:defRPr>
            </a:lvl1pPr>
            <a:lvl2pPr marL="914400" marR="0" lvl="1" indent="-939800" algn="l" rtl="0">
              <a:lnSpc>
                <a:spcPct val="90000"/>
              </a:lnSpc>
              <a:spcBef>
                <a:spcPts val="2333"/>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2pPr>
            <a:lvl3pPr marL="1371600" marR="0" lvl="2" indent="-821245" algn="l" rtl="0">
              <a:lnSpc>
                <a:spcPct val="90000"/>
              </a:lnSpc>
              <a:spcBef>
                <a:spcPts val="2333"/>
              </a:spcBef>
              <a:spcAft>
                <a:spcPts val="0"/>
              </a:spcAft>
              <a:buClr>
                <a:schemeClr val="dk1"/>
              </a:buClr>
              <a:buSzPts val="9333"/>
              <a:buFont typeface="Arial"/>
              <a:buChar char="•"/>
              <a:defRPr sz="9333" b="0" i="0" u="none" strike="noStrike" cap="none">
                <a:solidFill>
                  <a:schemeClr val="dk1"/>
                </a:solidFill>
                <a:latin typeface="Calibri"/>
                <a:ea typeface="Calibri"/>
                <a:cs typeface="Calibri"/>
                <a:sym typeface="Calibri"/>
              </a:defRPr>
            </a:lvl3pPr>
            <a:lvl4pPr marL="1828800" marR="0" lvl="3"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4pPr>
            <a:lvl5pPr marL="2286000" marR="0" lvl="4"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5pPr>
            <a:lvl6pPr marL="2743200" marR="0" lvl="5"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6pPr>
            <a:lvl7pPr marL="3200400" marR="0" lvl="6"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7pPr>
            <a:lvl8pPr marL="3657600" marR="0" lvl="7"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8pPr>
            <a:lvl9pPr marL="4114800" marR="0" lvl="8" indent="-762000" algn="l" rtl="0">
              <a:lnSpc>
                <a:spcPct val="90000"/>
              </a:lnSpc>
              <a:spcBef>
                <a:spcPts val="2333"/>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9pPr>
          </a:lstStyle>
          <a:p>
            <a:endParaRPr/>
          </a:p>
        </p:txBody>
      </p:sp>
      <p:sp>
        <p:nvSpPr>
          <p:cNvPr id="83" name="Google Shape;83;p14"/>
          <p:cNvSpPr txBox="1">
            <a:spLocks noGrp="1"/>
          </p:cNvSpPr>
          <p:nvPr>
            <p:ph type="dt" idx="10"/>
          </p:nvPr>
        </p:nvSpPr>
        <p:spPr>
          <a:xfrm>
            <a:off x="3017520" y="29662974"/>
            <a:ext cx="9875520" cy="17039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600">
                <a:solidFill>
                  <a:srgbClr val="888888"/>
                </a:solidFill>
                <a:latin typeface="Calibri"/>
                <a:ea typeface="Calibri"/>
                <a:cs typeface="Calibri"/>
                <a:sym typeface="Calibri"/>
              </a:defRPr>
            </a:lvl1pPr>
            <a:lvl2pPr marR="0" lvl="1"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9pPr>
          </a:lstStyle>
          <a:p>
            <a:endParaRPr/>
          </a:p>
        </p:txBody>
      </p:sp>
      <p:sp>
        <p:nvSpPr>
          <p:cNvPr id="84" name="Google Shape;84;p14"/>
          <p:cNvSpPr txBox="1">
            <a:spLocks noGrp="1"/>
          </p:cNvSpPr>
          <p:nvPr>
            <p:ph type="ftr" idx="11"/>
          </p:nvPr>
        </p:nvSpPr>
        <p:spPr>
          <a:xfrm>
            <a:off x="14538960" y="29662974"/>
            <a:ext cx="14813280" cy="17039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600">
                <a:solidFill>
                  <a:srgbClr val="888888"/>
                </a:solidFill>
                <a:latin typeface="Calibri"/>
                <a:ea typeface="Calibri"/>
                <a:cs typeface="Calibri"/>
                <a:sym typeface="Calibri"/>
              </a:defRPr>
            </a:lvl1pPr>
            <a:lvl2pPr marR="0" lvl="1"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171" b="0" i="0" u="none" strike="noStrike" cap="none">
                <a:solidFill>
                  <a:schemeClr val="dk1"/>
                </a:solidFill>
                <a:latin typeface="Calibri"/>
                <a:ea typeface="Calibri"/>
                <a:cs typeface="Calibri"/>
                <a:sym typeface="Calibri"/>
              </a:defRPr>
            </a:lvl9pPr>
          </a:lstStyle>
          <a:p>
            <a:endParaRPr/>
          </a:p>
        </p:txBody>
      </p:sp>
      <p:sp>
        <p:nvSpPr>
          <p:cNvPr id="85" name="Google Shape;85;p14"/>
          <p:cNvSpPr txBox="1">
            <a:spLocks noGrp="1"/>
          </p:cNvSpPr>
          <p:nvPr>
            <p:ph type="sldNum" idx="12"/>
          </p:nvPr>
        </p:nvSpPr>
        <p:spPr>
          <a:xfrm>
            <a:off x="30998160" y="29662974"/>
            <a:ext cx="9875520" cy="17039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600">
                <a:solidFill>
                  <a:srgbClr val="888888"/>
                </a:solidFill>
                <a:latin typeface="Calibri"/>
                <a:ea typeface="Calibri"/>
                <a:cs typeface="Calibri"/>
                <a:sym typeface="Calibri"/>
              </a:defRPr>
            </a:lvl1pPr>
            <a:lvl2pPr marL="0" marR="0" lvl="1" indent="0" algn="r" rtl="0">
              <a:spcBef>
                <a:spcPts val="0"/>
              </a:spcBef>
              <a:buNone/>
              <a:defRPr sz="5600">
                <a:solidFill>
                  <a:srgbClr val="888888"/>
                </a:solidFill>
                <a:latin typeface="Calibri"/>
                <a:ea typeface="Calibri"/>
                <a:cs typeface="Calibri"/>
                <a:sym typeface="Calibri"/>
              </a:defRPr>
            </a:lvl2pPr>
            <a:lvl3pPr marL="0" marR="0" lvl="2" indent="0" algn="r" rtl="0">
              <a:spcBef>
                <a:spcPts val="0"/>
              </a:spcBef>
              <a:buNone/>
              <a:defRPr sz="5600">
                <a:solidFill>
                  <a:srgbClr val="888888"/>
                </a:solidFill>
                <a:latin typeface="Calibri"/>
                <a:ea typeface="Calibri"/>
                <a:cs typeface="Calibri"/>
                <a:sym typeface="Calibri"/>
              </a:defRPr>
            </a:lvl3pPr>
            <a:lvl4pPr marL="0" marR="0" lvl="3" indent="0" algn="r" rtl="0">
              <a:spcBef>
                <a:spcPts val="0"/>
              </a:spcBef>
              <a:buNone/>
              <a:defRPr sz="5600">
                <a:solidFill>
                  <a:srgbClr val="888888"/>
                </a:solidFill>
                <a:latin typeface="Calibri"/>
                <a:ea typeface="Calibri"/>
                <a:cs typeface="Calibri"/>
                <a:sym typeface="Calibri"/>
              </a:defRPr>
            </a:lvl4pPr>
            <a:lvl5pPr marL="0" marR="0" lvl="4" indent="0" algn="r" rtl="0">
              <a:spcBef>
                <a:spcPts val="0"/>
              </a:spcBef>
              <a:buNone/>
              <a:defRPr sz="5600">
                <a:solidFill>
                  <a:srgbClr val="888888"/>
                </a:solidFill>
                <a:latin typeface="Calibri"/>
                <a:ea typeface="Calibri"/>
                <a:cs typeface="Calibri"/>
                <a:sym typeface="Calibri"/>
              </a:defRPr>
            </a:lvl5pPr>
            <a:lvl6pPr marL="0" marR="0" lvl="5" indent="0" algn="r" rtl="0">
              <a:spcBef>
                <a:spcPts val="0"/>
              </a:spcBef>
              <a:buNone/>
              <a:defRPr sz="5600">
                <a:solidFill>
                  <a:srgbClr val="888888"/>
                </a:solidFill>
                <a:latin typeface="Calibri"/>
                <a:ea typeface="Calibri"/>
                <a:cs typeface="Calibri"/>
                <a:sym typeface="Calibri"/>
              </a:defRPr>
            </a:lvl6pPr>
            <a:lvl7pPr marL="0" marR="0" lvl="6" indent="0" algn="r" rtl="0">
              <a:spcBef>
                <a:spcPts val="0"/>
              </a:spcBef>
              <a:buNone/>
              <a:defRPr sz="5600">
                <a:solidFill>
                  <a:srgbClr val="888888"/>
                </a:solidFill>
                <a:latin typeface="Calibri"/>
                <a:ea typeface="Calibri"/>
                <a:cs typeface="Calibri"/>
                <a:sym typeface="Calibri"/>
              </a:defRPr>
            </a:lvl7pPr>
            <a:lvl8pPr marL="0" marR="0" lvl="7" indent="0" algn="r" rtl="0">
              <a:spcBef>
                <a:spcPts val="0"/>
              </a:spcBef>
              <a:buNone/>
              <a:defRPr sz="5600">
                <a:solidFill>
                  <a:srgbClr val="888888"/>
                </a:solidFill>
                <a:latin typeface="Calibri"/>
                <a:ea typeface="Calibri"/>
                <a:cs typeface="Calibri"/>
                <a:sym typeface="Calibri"/>
              </a:defRPr>
            </a:lvl8pPr>
            <a:lvl9pPr marL="0" marR="0" lvl="8" indent="0" algn="r" rtl="0">
              <a:spcBef>
                <a:spcPts val="0"/>
              </a:spcBef>
              <a:buNone/>
              <a:defRPr sz="5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0">
          <p15:clr>
            <a:srgbClr val="F26B43"/>
          </p15:clr>
        </p15:guide>
        <p15:guide id="2" pos="741">
          <p15:clr>
            <a:srgbClr val="F26B43"/>
          </p15:clr>
        </p15:guide>
        <p15:guide id="3" pos="1111">
          <p15:clr>
            <a:srgbClr val="F26B43"/>
          </p15:clr>
        </p15:guide>
        <p15:guide id="4" pos="7406">
          <p15:clr>
            <a:srgbClr val="F26B43"/>
          </p15:clr>
        </p15:guide>
        <p15:guide id="5" pos="7776">
          <p15:clr>
            <a:srgbClr val="F26B43"/>
          </p15:clr>
        </p15:guide>
        <p15:guide id="6" pos="8393">
          <p15:clr>
            <a:srgbClr val="F26B43"/>
          </p15:clr>
        </p15:guide>
        <p15:guide id="7" pos="8763">
          <p15:clr>
            <a:srgbClr val="F26B43"/>
          </p15:clr>
        </p15:guide>
        <p15:guide id="8" pos="18885">
          <p15:clr>
            <a:srgbClr val="F26B43"/>
          </p15:clr>
        </p15:guide>
        <p15:guide id="9" pos="19234">
          <p15:clr>
            <a:srgbClr val="F26B43"/>
          </p15:clr>
        </p15:guide>
        <p15:guide id="10" pos="19872">
          <p15:clr>
            <a:srgbClr val="F26B43"/>
          </p15:clr>
        </p15:guide>
        <p15:guide id="11" pos="20242">
          <p15:clr>
            <a:srgbClr val="F26B43"/>
          </p15:clr>
        </p15:guide>
        <p15:guide id="12" pos="26537">
          <p15:clr>
            <a:srgbClr val="F26B43"/>
          </p15:clr>
        </p15:guide>
        <p15:guide id="13" pos="26907">
          <p15:clr>
            <a:srgbClr val="F26B43"/>
          </p15:clr>
        </p15:guide>
        <p15:guide id="14" orient="horz" pos="960">
          <p15:clr>
            <a:srgbClr val="F26B43"/>
          </p15:clr>
        </p15:guide>
        <p15:guide id="15" orient="horz" pos="3360">
          <p15:clr>
            <a:srgbClr val="F26B43"/>
          </p15:clr>
        </p15:guide>
        <p15:guide id="16" orient="horz" pos="3600">
          <p15:clr>
            <a:srgbClr val="F26B43"/>
          </p15:clr>
        </p15:guide>
        <p15:guide id="17" orient="horz" pos="4320">
          <p15:clr>
            <a:srgbClr val="F26B43"/>
          </p15:clr>
        </p15:guide>
        <p15:guide id="18" orient="horz" pos="4560">
          <p15:clr>
            <a:srgbClr val="F26B43"/>
          </p15:clr>
        </p15:guide>
        <p15:guide id="19" orient="horz" pos="19440">
          <p15:clr>
            <a:srgbClr val="F26B43"/>
          </p15:clr>
        </p15:guide>
        <p15:guide id="20" orient="horz" pos="1920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1"/>
          <p:cNvSpPr/>
          <p:nvPr/>
        </p:nvSpPr>
        <p:spPr>
          <a:xfrm>
            <a:off x="1176350" y="5715000"/>
            <a:ext cx="11168100" cy="12897900"/>
          </a:xfrm>
          <a:prstGeom prst="roundRect">
            <a:avLst>
              <a:gd name="adj" fmla="val 7577"/>
            </a:avLst>
          </a:prstGeom>
          <a:solidFill>
            <a:srgbClr val="BF570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976">
              <a:solidFill>
                <a:schemeClr val="lt1"/>
              </a:solidFill>
              <a:latin typeface="Arial"/>
              <a:ea typeface="Arial"/>
              <a:cs typeface="Arial"/>
              <a:sym typeface="Arial"/>
            </a:endParaRPr>
          </a:p>
        </p:txBody>
      </p:sp>
      <p:sp>
        <p:nvSpPr>
          <p:cNvPr id="163" name="Google Shape;163;p11"/>
          <p:cNvSpPr/>
          <p:nvPr/>
        </p:nvSpPr>
        <p:spPr>
          <a:xfrm>
            <a:off x="1143000" y="19518925"/>
            <a:ext cx="11168100" cy="11329500"/>
          </a:xfrm>
          <a:prstGeom prst="roundRect">
            <a:avLst>
              <a:gd name="adj" fmla="val 5778"/>
            </a:avLst>
          </a:prstGeom>
          <a:solidFill>
            <a:srgbClr val="BF57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000">
              <a:solidFill>
                <a:schemeClr val="lt1"/>
              </a:solidFill>
              <a:latin typeface="Arial"/>
              <a:ea typeface="Arial"/>
              <a:cs typeface="Arial"/>
              <a:sym typeface="Arial"/>
            </a:endParaRPr>
          </a:p>
        </p:txBody>
      </p:sp>
      <p:sp>
        <p:nvSpPr>
          <p:cNvPr id="164" name="Google Shape;164;p11"/>
          <p:cNvSpPr/>
          <p:nvPr/>
        </p:nvSpPr>
        <p:spPr>
          <a:xfrm>
            <a:off x="13323900" y="5614275"/>
            <a:ext cx="17210100" cy="25246800"/>
          </a:xfrm>
          <a:prstGeom prst="roundRect">
            <a:avLst>
              <a:gd name="adj" fmla="val 3609"/>
            </a:avLst>
          </a:prstGeom>
          <a:solidFill>
            <a:srgbClr val="BF570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976">
              <a:solidFill>
                <a:schemeClr val="lt1"/>
              </a:solidFill>
              <a:latin typeface="Arial"/>
              <a:ea typeface="Arial"/>
              <a:cs typeface="Arial"/>
              <a:sym typeface="Arial"/>
            </a:endParaRPr>
          </a:p>
        </p:txBody>
      </p:sp>
      <p:sp>
        <p:nvSpPr>
          <p:cNvPr id="165" name="Google Shape;165;p11"/>
          <p:cNvSpPr/>
          <p:nvPr/>
        </p:nvSpPr>
        <p:spPr>
          <a:xfrm>
            <a:off x="31513450" y="5614275"/>
            <a:ext cx="11168100" cy="12897900"/>
          </a:xfrm>
          <a:prstGeom prst="roundRect">
            <a:avLst>
              <a:gd name="adj" fmla="val 5598"/>
            </a:avLst>
          </a:prstGeom>
          <a:solidFill>
            <a:srgbClr val="BF5700">
              <a:alpha val="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976">
              <a:solidFill>
                <a:schemeClr val="lt1"/>
              </a:solidFill>
              <a:latin typeface="Arial"/>
              <a:ea typeface="Arial"/>
              <a:cs typeface="Arial"/>
              <a:sym typeface="Arial"/>
            </a:endParaRPr>
          </a:p>
        </p:txBody>
      </p:sp>
      <p:sp>
        <p:nvSpPr>
          <p:cNvPr id="166" name="Google Shape;166;p11"/>
          <p:cNvSpPr/>
          <p:nvPr/>
        </p:nvSpPr>
        <p:spPr>
          <a:xfrm>
            <a:off x="31546799" y="19518923"/>
            <a:ext cx="11168100" cy="4907400"/>
          </a:xfrm>
          <a:prstGeom prst="roundRect">
            <a:avLst>
              <a:gd name="adj" fmla="val 11160"/>
            </a:avLst>
          </a:prstGeom>
          <a:solidFill>
            <a:srgbClr val="BF570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976">
              <a:solidFill>
                <a:schemeClr val="lt1"/>
              </a:solidFill>
              <a:latin typeface="Arial"/>
              <a:ea typeface="Arial"/>
              <a:cs typeface="Arial"/>
              <a:sym typeface="Arial"/>
            </a:endParaRPr>
          </a:p>
        </p:txBody>
      </p:sp>
      <p:sp>
        <p:nvSpPr>
          <p:cNvPr id="167" name="Google Shape;167;p11"/>
          <p:cNvSpPr/>
          <p:nvPr/>
        </p:nvSpPr>
        <p:spPr>
          <a:xfrm>
            <a:off x="31546799" y="24970153"/>
            <a:ext cx="11168063" cy="5890848"/>
          </a:xfrm>
          <a:prstGeom prst="roundRect">
            <a:avLst>
              <a:gd name="adj" fmla="val 9567"/>
            </a:avLst>
          </a:prstGeom>
          <a:solidFill>
            <a:srgbClr val="BF570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976">
              <a:solidFill>
                <a:schemeClr val="lt1"/>
              </a:solidFill>
              <a:latin typeface="Arial"/>
              <a:ea typeface="Arial"/>
              <a:cs typeface="Arial"/>
              <a:sym typeface="Arial"/>
            </a:endParaRPr>
          </a:p>
        </p:txBody>
      </p:sp>
      <p:sp>
        <p:nvSpPr>
          <p:cNvPr id="168" name="Google Shape;168;p11"/>
          <p:cNvSpPr txBox="1"/>
          <p:nvPr/>
        </p:nvSpPr>
        <p:spPr>
          <a:xfrm>
            <a:off x="32057775" y="25638125"/>
            <a:ext cx="9993300" cy="4973100"/>
          </a:xfrm>
          <a:prstGeom prst="rect">
            <a:avLst/>
          </a:prstGeom>
          <a:noFill/>
          <a:ln>
            <a:noFill/>
          </a:ln>
        </p:spPr>
        <p:txBody>
          <a:bodyPr spcFirstLastPara="1" wrap="square" lIns="91425" tIns="45700" rIns="91425" bIns="45700" anchor="t" anchorCtr="0">
            <a:spAutoFit/>
          </a:bodyPr>
          <a:lstStyle/>
          <a:p>
            <a:pPr marL="457200" lvl="0" indent="-317500" algn="l" rtl="0">
              <a:lnSpc>
                <a:spcPct val="150000"/>
              </a:lnSpc>
              <a:spcBef>
                <a:spcPts val="1200"/>
              </a:spcBef>
              <a:spcAft>
                <a:spcPts val="0"/>
              </a:spcAft>
              <a:buClr>
                <a:schemeClr val="dk1"/>
              </a:buClr>
              <a:buSzPts val="1400"/>
              <a:buAutoNum type="arabicPeriod"/>
            </a:pPr>
            <a:r>
              <a:rPr lang="en-US">
                <a:solidFill>
                  <a:schemeClr val="dk1"/>
                </a:solidFill>
              </a:rPr>
              <a:t>Lombard K, Forster-Cox S, Smeal D, O'Neill MK. Diabetes on the Navajo Nation: What role can gardening and agriculture extension play to reduce it? Rural and Remote Health - Celebrating 20 years of international publishing. https://www.rrh.org.au/journal/article/640. Published October 16, 2006. Accessed March 26, 2023. </a:t>
            </a:r>
            <a:endParaRPr>
              <a:solidFill>
                <a:schemeClr val="dk1"/>
              </a:solidFill>
            </a:endParaRPr>
          </a:p>
          <a:p>
            <a:pPr marL="457200" lvl="0" indent="-317500" algn="l" rtl="0">
              <a:lnSpc>
                <a:spcPct val="150000"/>
              </a:lnSpc>
              <a:spcBef>
                <a:spcPts val="0"/>
              </a:spcBef>
              <a:spcAft>
                <a:spcPts val="0"/>
              </a:spcAft>
              <a:buClr>
                <a:schemeClr val="dk1"/>
              </a:buClr>
              <a:buSzPts val="1400"/>
              <a:buAutoNum type="arabicPeriod"/>
            </a:pPr>
            <a:r>
              <a:rPr lang="en-US">
                <a:solidFill>
                  <a:schemeClr val="dk1"/>
                </a:solidFill>
              </a:rPr>
              <a:t>Kreider M. 13 grocery stores: The Navajo Nation is a food desert. Planet Forward. https://planetforward.org/story/13-grocery-stores-the-navajo-nation-is-a-food-desert/. Published March 19, 2023. Accessed April 9, 2023. </a:t>
            </a: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US">
                <a:solidFill>
                  <a:schemeClr val="dk1"/>
                </a:solidFill>
              </a:rPr>
              <a:t>What can I eat? (WCIE) healthy choices for American Indians and Alaska natives (AI/ANS) with T2D. What Can I Eat? (WCIE) Healthy Choices for American Indians and Alaska Natives (AI/ANs) with T2D | American Diabetes Association. https://professional.diabetes.org/content-page/what-can-i-eat-wcie-healthy-choices-american-indians-and-alaska-natives-aians-t2d. Accessed April 9, 2023. </a:t>
            </a: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US">
                <a:solidFill>
                  <a:schemeClr val="dk1"/>
                </a:solidFill>
              </a:rPr>
              <a:t>Stuffed yellow peppers. EatingWell. https://www.eatingwell.com/recipe/265272/stuffed-yellow-peppers/. Published July 10, 2019. Accessed April 9, 2023. </a:t>
            </a: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US">
                <a:solidFill>
                  <a:schemeClr val="dk1"/>
                </a:solidFill>
              </a:rPr>
              <a:t>Nierenberg A. For the Navajo Nation, a fight for better food gains new urgency. The New York Times. https://www.nytimes.com/2020/08/03/dining/navajo-nation-food-coronavirus.html. Published August 3, 2020. Accessed April 9, 2023.</a:t>
            </a: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US">
                <a:solidFill>
                  <a:schemeClr val="dk1"/>
                </a:solidFill>
              </a:rPr>
              <a:t>Armstrong DL. A Community Diabetes Education and Gardening Project to Improve Diabetes Care in a Northwest American Indian Tribe. The Diabetes Educator. 2000;26(1):113-120. doi:10.1177/014572170002600112</a:t>
            </a:r>
            <a:endParaRPr>
              <a:solidFill>
                <a:schemeClr val="dk1"/>
              </a:solidFill>
            </a:endParaRPr>
          </a:p>
        </p:txBody>
      </p:sp>
      <p:sp>
        <p:nvSpPr>
          <p:cNvPr id="169" name="Google Shape;169;p11"/>
          <p:cNvSpPr txBox="1"/>
          <p:nvPr/>
        </p:nvSpPr>
        <p:spPr>
          <a:xfrm>
            <a:off x="13911263" y="5983402"/>
            <a:ext cx="149955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dirty="0">
                <a:solidFill>
                  <a:srgbClr val="BF5700"/>
                </a:solidFill>
              </a:rPr>
              <a:t>Prototype 1: Workshop </a:t>
            </a:r>
            <a:endParaRPr sz="5400" b="1" dirty="0">
              <a:solidFill>
                <a:srgbClr val="BF5700"/>
              </a:solidFill>
              <a:latin typeface="Arial"/>
              <a:ea typeface="Arial"/>
              <a:cs typeface="Arial"/>
              <a:sym typeface="Arial"/>
            </a:endParaRPr>
          </a:p>
        </p:txBody>
      </p:sp>
      <p:sp>
        <p:nvSpPr>
          <p:cNvPr id="170" name="Google Shape;170;p11"/>
          <p:cNvSpPr txBox="1"/>
          <p:nvPr/>
        </p:nvSpPr>
        <p:spPr>
          <a:xfrm>
            <a:off x="33160500" y="5987090"/>
            <a:ext cx="79407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BF5700"/>
                </a:solidFill>
                <a:latin typeface="Arial"/>
                <a:ea typeface="Arial"/>
                <a:cs typeface="Arial"/>
                <a:sym typeface="Arial"/>
              </a:rPr>
              <a:t>SMART(IE) GOALS</a:t>
            </a:r>
            <a:r>
              <a:rPr lang="en-US" sz="5400" b="1" baseline="30000">
                <a:solidFill>
                  <a:srgbClr val="BF5700"/>
                </a:solidFill>
                <a:latin typeface="Arial"/>
                <a:ea typeface="Arial"/>
                <a:cs typeface="Arial"/>
                <a:sym typeface="Arial"/>
              </a:rPr>
              <a:t>6</a:t>
            </a:r>
            <a:endParaRPr sz="5400" baseline="30000"/>
          </a:p>
        </p:txBody>
      </p:sp>
      <p:sp>
        <p:nvSpPr>
          <p:cNvPr id="171" name="Google Shape;171;p11"/>
          <p:cNvSpPr txBox="1"/>
          <p:nvPr/>
        </p:nvSpPr>
        <p:spPr>
          <a:xfrm>
            <a:off x="35603475" y="19529950"/>
            <a:ext cx="29019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BF5700"/>
                </a:solidFill>
              </a:rPr>
              <a:t>Report</a:t>
            </a:r>
            <a:endParaRPr sz="5400"/>
          </a:p>
        </p:txBody>
      </p:sp>
      <p:sp>
        <p:nvSpPr>
          <p:cNvPr id="172" name="Google Shape;172;p11"/>
          <p:cNvSpPr txBox="1"/>
          <p:nvPr/>
        </p:nvSpPr>
        <p:spPr>
          <a:xfrm>
            <a:off x="33127175" y="24817779"/>
            <a:ext cx="79407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BF5700"/>
                </a:solidFill>
                <a:latin typeface="Arial"/>
                <a:ea typeface="Arial"/>
                <a:cs typeface="Arial"/>
                <a:sym typeface="Arial"/>
              </a:rPr>
              <a:t>References</a:t>
            </a:r>
            <a:endParaRPr sz="5400"/>
          </a:p>
        </p:txBody>
      </p:sp>
      <p:sp>
        <p:nvSpPr>
          <p:cNvPr id="173" name="Google Shape;173;p11"/>
          <p:cNvSpPr txBox="1"/>
          <p:nvPr/>
        </p:nvSpPr>
        <p:spPr>
          <a:xfrm>
            <a:off x="1763725" y="7241925"/>
            <a:ext cx="9993300" cy="6741900"/>
          </a:xfrm>
          <a:prstGeom prst="rect">
            <a:avLst/>
          </a:prstGeom>
          <a:noFill/>
          <a:ln>
            <a:noFill/>
          </a:ln>
        </p:spPr>
        <p:txBody>
          <a:bodyPr spcFirstLastPara="1" wrap="square" lIns="91425" tIns="45700" rIns="91425" bIns="45700" anchor="t" anchorCtr="0">
            <a:spAutoFit/>
          </a:bodyPr>
          <a:lstStyle/>
          <a:p>
            <a:pPr marL="0" marR="0" lvl="0" indent="457200" algn="l" rtl="0">
              <a:spcBef>
                <a:spcPts val="0"/>
              </a:spcBef>
              <a:spcAft>
                <a:spcPts val="0"/>
              </a:spcAft>
              <a:buNone/>
            </a:pPr>
            <a:r>
              <a:rPr lang="en-US" sz="2700">
                <a:solidFill>
                  <a:schemeClr val="dk1"/>
                </a:solidFill>
              </a:rPr>
              <a:t>The Navajo Nation resides in Northeastern Arizona, Northwestern New Mexico, and Southeastern Utah. The Navajo Nation has the highest rate of Diabetes of all U.S. racial and ethnic groups. It is estimated that 100,000 Navajo adults currently live with Type 2 Diabetes, a considerable portion of the Navajo Nation.</a:t>
            </a:r>
            <a:r>
              <a:rPr lang="en-US" sz="2700" baseline="30000">
                <a:solidFill>
                  <a:schemeClr val="dk1"/>
                </a:solidFill>
              </a:rPr>
              <a:t>1</a:t>
            </a:r>
            <a:r>
              <a:rPr lang="en-US" sz="2700">
                <a:solidFill>
                  <a:schemeClr val="dk1"/>
                </a:solidFill>
              </a:rPr>
              <a:t> The Navajo reservation has been classified as a food desert by the USDA, as there are only 13 grocery stores that are supposed to support over 200,000 Navajo residents and are scattered across 27,000 square miles of land.</a:t>
            </a:r>
            <a:r>
              <a:rPr lang="en-US" sz="2700" baseline="30000">
                <a:solidFill>
                  <a:schemeClr val="dk1"/>
                </a:solidFill>
              </a:rPr>
              <a:t>2 </a:t>
            </a:r>
            <a:r>
              <a:rPr lang="en-US" sz="2700">
                <a:solidFill>
                  <a:schemeClr val="dk1"/>
                </a:solidFill>
              </a:rPr>
              <a:t>More than 75% of households on the Navajo reservation experience some type of food insecurity. Constant consumption of unhealthy foods can lead to chronic health conditions in the future such as obesity and diabetes. Upon speaking with Miss. Navajo Nation, she explained it is extremely important to “bring resources closer”. This is exactly what we hope to accomplish with our intervention: The Navajo Healing Garden.</a:t>
            </a:r>
            <a:endParaRPr sz="2700">
              <a:solidFill>
                <a:schemeClr val="dk1"/>
              </a:solidFill>
            </a:endParaRPr>
          </a:p>
        </p:txBody>
      </p:sp>
      <p:sp>
        <p:nvSpPr>
          <p:cNvPr id="174" name="Google Shape;174;p11"/>
          <p:cNvSpPr txBox="1"/>
          <p:nvPr/>
        </p:nvSpPr>
        <p:spPr>
          <a:xfrm>
            <a:off x="1806825" y="28027525"/>
            <a:ext cx="9993300" cy="50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667">
              <a:solidFill>
                <a:schemeClr val="dk1"/>
              </a:solidFill>
              <a:latin typeface="Arial"/>
              <a:ea typeface="Arial"/>
              <a:cs typeface="Arial"/>
              <a:sym typeface="Arial"/>
            </a:endParaRPr>
          </a:p>
        </p:txBody>
      </p:sp>
      <p:sp>
        <p:nvSpPr>
          <p:cNvPr id="175" name="Google Shape;175;p11"/>
          <p:cNvSpPr txBox="1"/>
          <p:nvPr/>
        </p:nvSpPr>
        <p:spPr>
          <a:xfrm>
            <a:off x="1806824" y="1175050"/>
            <a:ext cx="29357700" cy="2801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b="1">
                <a:solidFill>
                  <a:srgbClr val="BF5700"/>
                </a:solidFill>
              </a:rPr>
              <a:t>Reducing Diabetes Prevalence Within the Navajo Nation Using the Navajo Healing Garden Intervention</a:t>
            </a:r>
            <a:endParaRPr sz="8800" b="1">
              <a:solidFill>
                <a:srgbClr val="BF5700"/>
              </a:solidFill>
              <a:latin typeface="Arial"/>
              <a:ea typeface="Arial"/>
              <a:cs typeface="Arial"/>
              <a:sym typeface="Arial"/>
            </a:endParaRPr>
          </a:p>
        </p:txBody>
      </p:sp>
      <p:sp>
        <p:nvSpPr>
          <p:cNvPr id="176" name="Google Shape;176;p11"/>
          <p:cNvSpPr txBox="1"/>
          <p:nvPr/>
        </p:nvSpPr>
        <p:spPr>
          <a:xfrm>
            <a:off x="1904226" y="3804550"/>
            <a:ext cx="281427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rPr>
              <a:t>Inara Jiwani</a:t>
            </a:r>
            <a:r>
              <a:rPr lang="en-US" sz="4000" baseline="30000">
                <a:solidFill>
                  <a:schemeClr val="dk1"/>
                </a:solidFill>
              </a:rPr>
              <a:t>1</a:t>
            </a:r>
            <a:r>
              <a:rPr lang="en-US" sz="4000">
                <a:solidFill>
                  <a:schemeClr val="dk1"/>
                </a:solidFill>
              </a:rPr>
              <a:t>, Ana Solorzano</a:t>
            </a:r>
            <a:r>
              <a:rPr lang="en-US" sz="4000" baseline="30000">
                <a:solidFill>
                  <a:schemeClr val="dk1"/>
                </a:solidFill>
              </a:rPr>
              <a:t>2</a:t>
            </a:r>
            <a:r>
              <a:rPr lang="en-US" sz="4000">
                <a:solidFill>
                  <a:schemeClr val="dk1"/>
                </a:solidFill>
              </a:rPr>
              <a:t>, Arham Salman</a:t>
            </a:r>
            <a:r>
              <a:rPr lang="en-US" sz="4000" baseline="30000">
                <a:solidFill>
                  <a:schemeClr val="dk1"/>
                </a:solidFill>
              </a:rPr>
              <a:t>3</a:t>
            </a:r>
            <a:r>
              <a:rPr lang="en-US" sz="4000">
                <a:solidFill>
                  <a:schemeClr val="dk1"/>
                </a:solidFill>
              </a:rPr>
              <a:t>, Alexi Richardson</a:t>
            </a:r>
            <a:r>
              <a:rPr lang="en-US" sz="4000" baseline="30000">
                <a:solidFill>
                  <a:schemeClr val="dk1"/>
                </a:solidFill>
              </a:rPr>
              <a:t>4</a:t>
            </a:r>
            <a:r>
              <a:rPr lang="en-US" sz="4000">
                <a:solidFill>
                  <a:schemeClr val="dk1"/>
                </a:solidFill>
              </a:rPr>
              <a:t>, Leticia Alicea</a:t>
            </a:r>
            <a:r>
              <a:rPr lang="en-US" sz="4000" baseline="30000">
                <a:solidFill>
                  <a:schemeClr val="dk1"/>
                </a:solidFill>
              </a:rPr>
              <a:t>5</a:t>
            </a:r>
            <a:endParaRPr sz="4000" baseline="30000">
              <a:solidFill>
                <a:schemeClr val="dk1"/>
              </a:solidFill>
            </a:endParaRPr>
          </a:p>
          <a:p>
            <a:pPr marL="0" marR="0" lvl="0" indent="0" algn="l" rtl="0">
              <a:spcBef>
                <a:spcPts val="0"/>
              </a:spcBef>
              <a:spcAft>
                <a:spcPts val="0"/>
              </a:spcAft>
              <a:buNone/>
            </a:pPr>
            <a:r>
              <a:rPr lang="en-US" sz="4000" baseline="30000">
                <a:solidFill>
                  <a:schemeClr val="dk1"/>
                </a:solidFill>
                <a:latin typeface="Arial"/>
                <a:ea typeface="Arial"/>
                <a:cs typeface="Arial"/>
                <a:sym typeface="Arial"/>
              </a:rPr>
              <a:t>1</a:t>
            </a:r>
            <a:r>
              <a:rPr lang="en-US" sz="4000">
                <a:solidFill>
                  <a:schemeClr val="dk1"/>
                </a:solidFill>
              </a:rPr>
              <a:t>School of Human Ecology</a:t>
            </a:r>
            <a:r>
              <a:rPr lang="en-US" sz="4000">
                <a:solidFill>
                  <a:schemeClr val="dk1"/>
                </a:solidFill>
                <a:latin typeface="Arial"/>
                <a:ea typeface="Arial"/>
                <a:cs typeface="Arial"/>
                <a:sym typeface="Arial"/>
              </a:rPr>
              <a:t>, College of Natural Sciences, The University of Texas</a:t>
            </a:r>
            <a:endParaRPr/>
          </a:p>
        </p:txBody>
      </p:sp>
      <p:sp>
        <p:nvSpPr>
          <p:cNvPr id="177" name="Google Shape;177;p11"/>
          <p:cNvSpPr txBox="1"/>
          <p:nvPr/>
        </p:nvSpPr>
        <p:spPr>
          <a:xfrm>
            <a:off x="2930525" y="19700790"/>
            <a:ext cx="79407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BF5700"/>
                </a:solidFill>
              </a:rPr>
              <a:t>Health Belief Model </a:t>
            </a:r>
            <a:endParaRPr sz="5400"/>
          </a:p>
        </p:txBody>
      </p:sp>
      <p:sp>
        <p:nvSpPr>
          <p:cNvPr id="178" name="Google Shape;178;p11"/>
          <p:cNvSpPr txBox="1"/>
          <p:nvPr/>
        </p:nvSpPr>
        <p:spPr>
          <a:xfrm>
            <a:off x="16271077" y="20399125"/>
            <a:ext cx="122130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BF5700"/>
                </a:solidFill>
              </a:rPr>
              <a:t>Prototype 2: Monthly Newsletter </a:t>
            </a:r>
            <a:r>
              <a:rPr lang="en-US" sz="5400" b="1" baseline="30000">
                <a:solidFill>
                  <a:srgbClr val="BF5700"/>
                </a:solidFill>
              </a:rPr>
              <a:t>4, 5</a:t>
            </a:r>
            <a:r>
              <a:rPr lang="en-US" sz="5400" b="1">
                <a:solidFill>
                  <a:srgbClr val="BF5700"/>
                </a:solidFill>
              </a:rPr>
              <a:t>  </a:t>
            </a:r>
            <a:endParaRPr sz="5400" b="1">
              <a:solidFill>
                <a:srgbClr val="BF5700"/>
              </a:solidFill>
              <a:latin typeface="Arial"/>
              <a:ea typeface="Arial"/>
              <a:cs typeface="Arial"/>
              <a:sym typeface="Arial"/>
            </a:endParaRPr>
          </a:p>
        </p:txBody>
      </p:sp>
      <p:pic>
        <p:nvPicPr>
          <p:cNvPr id="179" name="Google Shape;179;p11"/>
          <p:cNvPicPr preferRelativeResize="0"/>
          <p:nvPr/>
        </p:nvPicPr>
        <p:blipFill rotWithShape="1">
          <a:blip r:embed="rId3">
            <a:alphaModFix/>
          </a:blip>
          <a:srcRect/>
          <a:stretch/>
        </p:blipFill>
        <p:spPr>
          <a:xfrm>
            <a:off x="32014413" y="2292602"/>
            <a:ext cx="10232802" cy="1986347"/>
          </a:xfrm>
          <a:prstGeom prst="rect">
            <a:avLst/>
          </a:prstGeom>
          <a:noFill/>
          <a:ln>
            <a:noFill/>
          </a:ln>
        </p:spPr>
      </p:pic>
      <p:pic>
        <p:nvPicPr>
          <p:cNvPr id="180" name="Google Shape;180;p11"/>
          <p:cNvPicPr preferRelativeResize="0"/>
          <p:nvPr/>
        </p:nvPicPr>
        <p:blipFill>
          <a:blip r:embed="rId4">
            <a:alphaModFix/>
          </a:blip>
          <a:stretch>
            <a:fillRect/>
          </a:stretch>
        </p:blipFill>
        <p:spPr>
          <a:xfrm>
            <a:off x="14230989" y="14106287"/>
            <a:ext cx="10863302" cy="6100779"/>
          </a:xfrm>
          <a:prstGeom prst="rect">
            <a:avLst/>
          </a:prstGeom>
          <a:noFill/>
          <a:ln>
            <a:noFill/>
          </a:ln>
        </p:spPr>
      </p:pic>
      <p:pic>
        <p:nvPicPr>
          <p:cNvPr id="181" name="Google Shape;181;p11"/>
          <p:cNvPicPr preferRelativeResize="0"/>
          <p:nvPr/>
        </p:nvPicPr>
        <p:blipFill>
          <a:blip r:embed="rId5">
            <a:alphaModFix/>
          </a:blip>
          <a:stretch>
            <a:fillRect/>
          </a:stretch>
        </p:blipFill>
        <p:spPr>
          <a:xfrm>
            <a:off x="25484494" y="15907645"/>
            <a:ext cx="4209000" cy="4238229"/>
          </a:xfrm>
          <a:prstGeom prst="rect">
            <a:avLst/>
          </a:prstGeom>
          <a:noFill/>
          <a:ln>
            <a:noFill/>
          </a:ln>
        </p:spPr>
      </p:pic>
      <p:sp>
        <p:nvSpPr>
          <p:cNvPr id="182" name="Google Shape;182;p11"/>
          <p:cNvSpPr txBox="1"/>
          <p:nvPr/>
        </p:nvSpPr>
        <p:spPr>
          <a:xfrm>
            <a:off x="25271650" y="14022669"/>
            <a:ext cx="4634700" cy="163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BF5700"/>
                </a:solidFill>
              </a:rPr>
              <a:t>Workshop 1 Workplan</a:t>
            </a:r>
            <a:r>
              <a:rPr lang="en-US" sz="5000" b="1" baseline="30000">
                <a:solidFill>
                  <a:srgbClr val="BF5700"/>
                </a:solidFill>
              </a:rPr>
              <a:t>3</a:t>
            </a:r>
            <a:r>
              <a:rPr lang="en-US" sz="5000" b="1">
                <a:solidFill>
                  <a:srgbClr val="BF5700"/>
                </a:solidFill>
              </a:rPr>
              <a:t>:</a:t>
            </a:r>
            <a:endParaRPr/>
          </a:p>
        </p:txBody>
      </p:sp>
      <p:pic>
        <p:nvPicPr>
          <p:cNvPr id="183" name="Google Shape;183;p11"/>
          <p:cNvPicPr preferRelativeResize="0"/>
          <p:nvPr/>
        </p:nvPicPr>
        <p:blipFill>
          <a:blip r:embed="rId6">
            <a:alphaModFix/>
          </a:blip>
          <a:stretch>
            <a:fillRect/>
          </a:stretch>
        </p:blipFill>
        <p:spPr>
          <a:xfrm>
            <a:off x="35250275" y="20453351"/>
            <a:ext cx="3761159" cy="3786225"/>
          </a:xfrm>
          <a:prstGeom prst="rect">
            <a:avLst/>
          </a:prstGeom>
          <a:noFill/>
          <a:ln>
            <a:noFill/>
          </a:ln>
        </p:spPr>
      </p:pic>
      <p:pic>
        <p:nvPicPr>
          <p:cNvPr id="184" name="Google Shape;184;p11"/>
          <p:cNvPicPr preferRelativeResize="0"/>
          <p:nvPr/>
        </p:nvPicPr>
        <p:blipFill>
          <a:blip r:embed="rId7">
            <a:alphaModFix/>
          </a:blip>
          <a:stretch>
            <a:fillRect/>
          </a:stretch>
        </p:blipFill>
        <p:spPr>
          <a:xfrm>
            <a:off x="1806825" y="21436188"/>
            <a:ext cx="9993300" cy="7494970"/>
          </a:xfrm>
          <a:prstGeom prst="rect">
            <a:avLst/>
          </a:prstGeom>
          <a:noFill/>
          <a:ln>
            <a:noFill/>
          </a:ln>
        </p:spPr>
      </p:pic>
      <p:pic>
        <p:nvPicPr>
          <p:cNvPr id="185" name="Google Shape;185;p11"/>
          <p:cNvPicPr preferRelativeResize="0"/>
          <p:nvPr/>
        </p:nvPicPr>
        <p:blipFill>
          <a:blip r:embed="rId8">
            <a:alphaModFix/>
          </a:blip>
          <a:stretch>
            <a:fillRect/>
          </a:stretch>
        </p:blipFill>
        <p:spPr>
          <a:xfrm>
            <a:off x="32100878" y="8618650"/>
            <a:ext cx="9993300" cy="7494975"/>
          </a:xfrm>
          <a:prstGeom prst="rect">
            <a:avLst/>
          </a:prstGeom>
          <a:noFill/>
          <a:ln>
            <a:noFill/>
          </a:ln>
        </p:spPr>
      </p:pic>
      <p:pic>
        <p:nvPicPr>
          <p:cNvPr id="186" name="Google Shape;186;p11"/>
          <p:cNvPicPr preferRelativeResize="0"/>
          <p:nvPr/>
        </p:nvPicPr>
        <p:blipFill>
          <a:blip r:embed="rId9">
            <a:alphaModFix/>
          </a:blip>
          <a:stretch>
            <a:fillRect/>
          </a:stretch>
        </p:blipFill>
        <p:spPr>
          <a:xfrm>
            <a:off x="23236223" y="7301887"/>
            <a:ext cx="5208164" cy="6741900"/>
          </a:xfrm>
          <a:prstGeom prst="rect">
            <a:avLst/>
          </a:prstGeom>
          <a:noFill/>
          <a:ln>
            <a:noFill/>
          </a:ln>
        </p:spPr>
      </p:pic>
      <p:sp>
        <p:nvSpPr>
          <p:cNvPr id="187" name="Google Shape;187;p11"/>
          <p:cNvSpPr txBox="1"/>
          <p:nvPr/>
        </p:nvSpPr>
        <p:spPr>
          <a:xfrm>
            <a:off x="1904225" y="5983475"/>
            <a:ext cx="99933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BF5700"/>
                </a:solidFill>
              </a:rPr>
              <a:t>Navajo Nation Background</a:t>
            </a:r>
            <a:endParaRPr sz="5400"/>
          </a:p>
        </p:txBody>
      </p:sp>
      <p:pic>
        <p:nvPicPr>
          <p:cNvPr id="188" name="Google Shape;188;p11"/>
          <p:cNvPicPr preferRelativeResize="0"/>
          <p:nvPr/>
        </p:nvPicPr>
        <p:blipFill>
          <a:blip r:embed="rId10">
            <a:alphaModFix/>
          </a:blip>
          <a:stretch>
            <a:fillRect/>
          </a:stretch>
        </p:blipFill>
        <p:spPr>
          <a:xfrm>
            <a:off x="2668750" y="13969713"/>
            <a:ext cx="5143100" cy="4064547"/>
          </a:xfrm>
          <a:prstGeom prst="rect">
            <a:avLst/>
          </a:prstGeom>
          <a:noFill/>
          <a:ln>
            <a:noFill/>
          </a:ln>
        </p:spPr>
      </p:pic>
      <p:pic>
        <p:nvPicPr>
          <p:cNvPr id="189" name="Google Shape;189;p11"/>
          <p:cNvPicPr preferRelativeResize="0"/>
          <p:nvPr/>
        </p:nvPicPr>
        <p:blipFill rotWithShape="1">
          <a:blip r:embed="rId11">
            <a:alphaModFix/>
          </a:blip>
          <a:srcRect l="68687"/>
          <a:stretch/>
        </p:blipFill>
        <p:spPr>
          <a:xfrm>
            <a:off x="8610200" y="13687662"/>
            <a:ext cx="2380273" cy="4628674"/>
          </a:xfrm>
          <a:prstGeom prst="rect">
            <a:avLst/>
          </a:prstGeom>
          <a:noFill/>
          <a:ln>
            <a:noFill/>
          </a:ln>
        </p:spPr>
      </p:pic>
      <p:pic>
        <p:nvPicPr>
          <p:cNvPr id="190" name="Google Shape;190;p11"/>
          <p:cNvPicPr preferRelativeResize="0"/>
          <p:nvPr/>
        </p:nvPicPr>
        <p:blipFill rotWithShape="1">
          <a:blip r:embed="rId12">
            <a:alphaModFix/>
          </a:blip>
          <a:srcRect r="15952"/>
          <a:stretch/>
        </p:blipFill>
        <p:spPr>
          <a:xfrm>
            <a:off x="15370725" y="7431450"/>
            <a:ext cx="4209001" cy="6482775"/>
          </a:xfrm>
          <a:prstGeom prst="rect">
            <a:avLst/>
          </a:prstGeom>
          <a:noFill/>
          <a:ln>
            <a:noFill/>
          </a:ln>
        </p:spPr>
      </p:pic>
      <p:pic>
        <p:nvPicPr>
          <p:cNvPr id="191" name="Google Shape;191;p11"/>
          <p:cNvPicPr preferRelativeResize="0"/>
          <p:nvPr/>
        </p:nvPicPr>
        <p:blipFill>
          <a:blip r:embed="rId13">
            <a:alphaModFix/>
          </a:blip>
          <a:stretch>
            <a:fillRect/>
          </a:stretch>
        </p:blipFill>
        <p:spPr>
          <a:xfrm>
            <a:off x="18881886" y="21322536"/>
            <a:ext cx="7163539" cy="9273240"/>
          </a:xfrm>
          <a:prstGeom prst="rect">
            <a:avLst/>
          </a:prstGeom>
          <a:noFill/>
          <a:ln>
            <a:noFill/>
          </a:ln>
        </p:spPr>
      </p:pic>
    </p:spTree>
  </p:cSld>
  <p:clrMapOvr>
    <a:masterClrMapping/>
  </p:clrMapOvr>
</p:sld>
</file>

<file path=ppt/theme/theme1.xml><?xml version="1.0" encoding="utf-8"?>
<a:theme xmlns:a="http://schemas.openxmlformats.org/drawingml/2006/main" name="THREE COLUMN - 1">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538</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vt:i4>
      </vt:variant>
    </vt:vector>
  </HeadingPairs>
  <TitlesOfParts>
    <vt:vector size="5" baseType="lpstr">
      <vt:lpstr>Arial</vt:lpstr>
      <vt:lpstr>Calibri</vt:lpstr>
      <vt:lpstr>THREE COLUMN - 1</vt:lpstr>
      <vt:lpstr>1_Custom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Luecke, Jenna C</dc:creator>
  <cp:lastModifiedBy>Arham Salman</cp:lastModifiedBy>
  <cp:revision>1</cp:revision>
  <dcterms:created xsi:type="dcterms:W3CDTF">2018-05-04T16:01:53Z</dcterms:created>
  <dcterms:modified xsi:type="dcterms:W3CDTF">2024-12-26T11:13:46Z</dcterms:modified>
</cp:coreProperties>
</file>